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3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2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3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6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0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7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9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5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8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67ACD-CA01-41BC-8D91-DA124B2866F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B3DE-C08A-4290-B29C-7E650E1F28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397726"/>
            <a:ext cx="8763000" cy="1447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SEMINAR ON EARLY CHILDHOOD DEVELOPMENT IN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GILGIT - BALTISTAN</a:t>
            </a: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3051" y="2743200"/>
            <a:ext cx="7391400" cy="243840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Transforming Society through Early Childhood Development</a:t>
            </a:r>
          </a:p>
          <a:p>
            <a:endParaRPr lang="en-US" sz="2800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September 10 </a:t>
            </a:r>
            <a:r>
              <a:rPr lang="en-US" dirty="0"/>
              <a:t>– </a:t>
            </a: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, </a:t>
            </a:r>
            <a:r>
              <a:rPr lang="en-US" dirty="0"/>
              <a:t>2018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</a:t>
            </a:r>
            <a:r>
              <a:rPr lang="en-US" dirty="0" smtClean="0"/>
              <a:t>Karakorum International University, Gilgit</a:t>
            </a:r>
            <a:endParaRPr lang="en-US" dirty="0"/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0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513" y="75701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C00000"/>
                </a:solidFill>
              </a:rPr>
              <a:t>Objectives of the Seminar </a:t>
            </a:r>
            <a:endParaRPr lang="en-US" sz="2800" b="1" cap="al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 the recommendations of the first and second National Conference on ECCE with the stakeholders in GB. Key Recommendations of the 1</a:t>
            </a:r>
            <a:r>
              <a:rPr lang="en-US" baseline="30000" dirty="0" smtClean="0"/>
              <a:t>st</a:t>
            </a:r>
            <a:r>
              <a:rPr lang="en-US" dirty="0" smtClean="0"/>
              <a:t> Conference were: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b="1" dirty="0" smtClean="0"/>
              <a:t>Define ECD in Pakistan – common understanding among  stakeholders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b="1" dirty="0" smtClean="0"/>
              <a:t>Formulate multi-sectoral policy for </a:t>
            </a:r>
            <a:r>
              <a:rPr lang="en-US" sz="2000" b="1" smtClean="0"/>
              <a:t>holistic ECD from </a:t>
            </a:r>
            <a:r>
              <a:rPr lang="en-US" sz="2000" b="1" dirty="0" smtClean="0"/>
              <a:t>conception – 8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b="1" dirty="0" smtClean="0"/>
              <a:t>Develop Curriculum for ECD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b="1" dirty="0" smtClean="0"/>
              <a:t>Financing of ECD : there should be a one window financing facility, such as the Planning Commission of Pakistan at the center and P&amp;DD in provinces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b="1" dirty="0" smtClean="0"/>
              <a:t>ECD Teacher training</a:t>
            </a:r>
            <a:r>
              <a:rPr lang="en-US" sz="2000" b="1" dirty="0"/>
              <a:t>,</a:t>
            </a:r>
            <a:r>
              <a:rPr lang="en-US" sz="2000" b="1" dirty="0" smtClean="0"/>
              <a:t> material and critical human resource development </a:t>
            </a:r>
          </a:p>
          <a:p>
            <a:pPr>
              <a:buNone/>
            </a:pPr>
            <a:endParaRPr lang="en-US" sz="2400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26" y="200850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Review and discuss the overall progress made by ECD stakeholders of GB in ECD and ECE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Provide an opportunity to ECD stakeholders to learn from ECD experts – make it </a:t>
            </a:r>
            <a:r>
              <a:rPr lang="en-US" smtClean="0"/>
              <a:t>regular feature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Provide a platform to ECD stakeholders to share experiences, best practices and models from GB</a:t>
            </a:r>
          </a:p>
          <a:p>
            <a:endParaRPr lang="en-US" dirty="0" smtClean="0"/>
          </a:p>
          <a:p>
            <a:r>
              <a:rPr lang="en-US" dirty="0" smtClean="0"/>
              <a:t>Provide platform to ECD Stakeholders to deliberate upon the issues and policy gaps in this sector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1080" y="75701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C00000"/>
                </a:solidFill>
              </a:rPr>
              <a:t>Objectives of the Seminar -Continue</a:t>
            </a:r>
            <a:endParaRPr lang="en-US" sz="2800" b="1" cap="al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98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9" y="48269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C00000"/>
                </a:solidFill>
              </a:rPr>
              <a:t>Expected Outcomes of the Seminar </a:t>
            </a:r>
            <a:endParaRPr lang="en-US" sz="2800" b="1" cap="al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2" y="160355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 common understanding and direction for a holistic and multi-</a:t>
            </a:r>
            <a:r>
              <a:rPr lang="en-US" dirty="0" err="1" smtClean="0"/>
              <a:t>sectoral</a:t>
            </a:r>
            <a:r>
              <a:rPr lang="en-US" dirty="0" smtClean="0"/>
              <a:t> ECD policy and practice in GB created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Institutional response, such as a GB ECD Chapter of Pakistan Alliance for Early Childhood established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Commitment for investment plans and budgets for integrating ECD in public sector development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 coordination mechanism for public-private sector partnerships created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6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4817"/>
            <a:ext cx="11678194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THANKS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245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SEMINAR ON EARLY CHILDHOOD DEVELOPMENT IN  GILGIT - BALTISTAN </vt:lpstr>
      <vt:lpstr>Objectives of the Seminar </vt:lpstr>
      <vt:lpstr>Objectives of the Seminar -Continue</vt:lpstr>
      <vt:lpstr>Expected Outcomes of the Seminar </vt:lpstr>
      <vt:lpstr>THANKS</vt:lpstr>
    </vt:vector>
  </TitlesOfParts>
  <Company>rg-adguard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ON EARLY CHILDHOOD DEVELOPMENT IN  GILGIT - BALTISTAN</dc:title>
  <dc:creator>Admin</dc:creator>
  <cp:lastModifiedBy>Admin</cp:lastModifiedBy>
  <cp:revision>22</cp:revision>
  <dcterms:created xsi:type="dcterms:W3CDTF">2018-09-04T02:44:44Z</dcterms:created>
  <dcterms:modified xsi:type="dcterms:W3CDTF">2018-09-10T04:03:59Z</dcterms:modified>
</cp:coreProperties>
</file>