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004" r:id="rId1"/>
  </p:sldMasterIdLst>
  <p:notesMasterIdLst>
    <p:notesMasterId r:id="rId10"/>
  </p:notesMasterIdLst>
  <p:sldIdLst>
    <p:sldId id="379" r:id="rId2"/>
    <p:sldId id="384" r:id="rId3"/>
    <p:sldId id="392" r:id="rId4"/>
    <p:sldId id="395" r:id="rId5"/>
    <p:sldId id="393" r:id="rId6"/>
    <p:sldId id="399" r:id="rId7"/>
    <p:sldId id="398" r:id="rId8"/>
    <p:sldId id="38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JALVA, Kara" initials="GK" lastIdx="6" clrIdx="0">
    <p:extLst>
      <p:ext uri="{19B8F6BF-5375-455C-9EA6-DF929625EA0E}">
        <p15:presenceInfo xmlns:p15="http://schemas.microsoft.com/office/powerpoint/2012/main" xmlns="" userId="S-1-5-21-808738187-979566857-2130403006-8529" providerId="AD"/>
      </p:ext>
    </p:extLst>
  </p:cmAuthor>
  <p:cmAuthor id="2" name="Farhan Bhayani" initials="FB" lastIdx="6" clrIdx="1">
    <p:extLst>
      <p:ext uri="{19B8F6BF-5375-455C-9EA6-DF929625EA0E}">
        <p15:presenceInfo xmlns:p15="http://schemas.microsoft.com/office/powerpoint/2012/main" xmlns="" userId="Farhan Bhayani" providerId="None"/>
      </p:ext>
    </p:extLst>
  </p:cmAuthor>
  <p:cmAuthor id="3" name="Rizwana Mehtab" initials="RM" lastIdx="1" clrIdx="2">
    <p:extLst>
      <p:ext uri="{19B8F6BF-5375-455C-9EA6-DF929625EA0E}">
        <p15:presenceInfo xmlns:p15="http://schemas.microsoft.com/office/powerpoint/2012/main" xmlns="" userId="Rizwana Mehta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652"/>
    <a:srgbClr val="005C39"/>
    <a:srgbClr val="000000"/>
    <a:srgbClr val="1C1C1C"/>
    <a:srgbClr val="292929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21" autoAdjust="0"/>
    <p:restoredTop sz="94660"/>
  </p:normalViewPr>
  <p:slideViewPr>
    <p:cSldViewPr snapToGrid="0">
      <p:cViewPr varScale="1">
        <p:scale>
          <a:sx n="40" d="100"/>
          <a:sy n="40" d="100"/>
        </p:scale>
        <p:origin x="-3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163E9-6245-48C9-8B8A-43C1B45238E7}" type="datetimeFigureOut">
              <a:rPr lang="en-GB" smtClean="0"/>
              <a:pPr/>
              <a:t>28/08/2018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3B6C0-38D3-419E-930B-FFAFB7DF2B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3040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-6843" y="3915663"/>
            <a:ext cx="1219566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891" y="4249958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5C3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A528-745C-4140-8CC7-9906E07747B1}" type="datetime1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ttp://www.akdn.org/sites/akdn/files/styles/agency_listing_logo_flex/public/media/agency_logos/Aga%20Khan%20Education%20Services%202.png?itok=ipkflA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787"/>
          <a:stretch/>
        </p:blipFill>
        <p:spPr bwMode="auto">
          <a:xfrm>
            <a:off x="4160440" y="540239"/>
            <a:ext cx="3861102" cy="115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976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AB7B-D9F3-43D7-825F-9EAD68235A10}" type="datetime1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305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6603A1E-D18F-4D64-A67B-E246AD914E63}" type="datetime1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316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5337-FA9C-4670-8FF5-B73F77281D4A}" type="datetime1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567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91A74-8676-453E-B9DC-81DF5C8A3ED1}" type="datetime1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857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632-5215-43A9-87CE-E28866DD2F4D}" type="datetime1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579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77FE-A991-4A1B-87E8-9F1AE44D4A90}" type="datetime1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472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ABE6-A273-4F45-ABD1-206CC2806578}" type="datetime1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776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FED-08B6-4920-AAA2-2015DE60FB3E}" type="datetime1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275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D5AD-4966-4FA1-A608-7B025D22E7C1}" type="datetime1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2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B51B-AB53-4563-95A1-930BD9031D2B}" type="datetime1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940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AC1D25E-35E5-4092-9A81-B9F938FB3A08}" type="datetime1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253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AKES Pakistan -  ECD </a:t>
            </a:r>
            <a:r>
              <a:rPr lang="en-US" b="1" dirty="0" err="1"/>
              <a:t>programmes</a:t>
            </a:r>
            <a:r>
              <a:rPr lang="en-US" b="1" dirty="0"/>
              <a:t> 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70710EE-4F4E-437A-AE78-6087E6BC9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5166" y="2151456"/>
            <a:ext cx="4002126" cy="413600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1</a:t>
            </a:fld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3670B16-CE12-4AAE-8CDC-1356D72FF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718" y="2569566"/>
            <a:ext cx="4136008" cy="3299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E6D7C7D-9141-4EF9-A579-3B23285CF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399" y="2151456"/>
            <a:ext cx="3299792" cy="41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76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GB" b="1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GB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GB" b="1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GB" sz="4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en-GB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GB" b="1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GB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GB" b="1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endParaRPr lang="en-GB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2216727"/>
            <a:ext cx="6637123" cy="438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2</a:t>
            </a:fld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5351265"/>
              </p:ext>
            </p:extLst>
          </p:nvPr>
        </p:nvGraphicFramePr>
        <p:xfrm>
          <a:off x="1468192" y="2537139"/>
          <a:ext cx="8963695" cy="3258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2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91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051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group (at entry level)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3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ECD 1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year old and above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3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ECD 2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year old and above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3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ECD 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year old and above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3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ECD 4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year old and above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46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dirty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8736580"/>
              </p:ext>
            </p:extLst>
          </p:nvPr>
        </p:nvGraphicFramePr>
        <p:xfrm>
          <a:off x="1202919" y="2279561"/>
          <a:ext cx="9344878" cy="3206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3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1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7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group (at entry level)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96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Pre-primary 1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year old children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96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Pre-primary 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year old children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96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Pre-primary 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year old children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544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MLS aligned with NC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Scope Approach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learning materials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ECD Foundation Course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Others:</a:t>
            </a:r>
          </a:p>
          <a:p>
            <a:pPr lvl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GGA </a:t>
            </a:r>
          </a:p>
          <a:p>
            <a:pPr lvl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ASQ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57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 information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9889271"/>
              </p:ext>
            </p:extLst>
          </p:nvPr>
        </p:nvGraphicFramePr>
        <p:xfrm>
          <a:off x="902841" y="2022152"/>
          <a:ext cx="11113149" cy="4080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5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9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0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38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56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31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50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2107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# of schools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Pre-primary provision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 up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 II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PPIII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55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Chitral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551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Enrolment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Gilgit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Baltistan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435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Enrolment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0551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Enrolment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10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3756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1101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Enrolment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418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targets (2019-2021)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4109052"/>
              </p:ext>
            </p:extLst>
          </p:nvPr>
        </p:nvGraphicFramePr>
        <p:xfrm>
          <a:off x="902841" y="2022152"/>
          <a:ext cx="8988135" cy="4080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4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1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1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93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3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35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2107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# of schools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 up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7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 II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PPIII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55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Chitral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Schools / sections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551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Enrolment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Gilgit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Baltistan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Schools /sections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435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Enrolment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Schools / sections</a:t>
                      </a:r>
                      <a:r>
                        <a:rPr lang="en-GB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0551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Enrolment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10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Schools </a:t>
                      </a:r>
                      <a:r>
                        <a:rPr lang="en-GB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sections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1101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Enrolment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482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625843"/>
              </p:ext>
            </p:extLst>
          </p:nvPr>
        </p:nvGraphicFramePr>
        <p:xfrm>
          <a:off x="1203325" y="2011363"/>
          <a:ext cx="9783674" cy="271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1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1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80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ECD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0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ECD Educators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80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ECD Teachers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80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175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AD6786-124C-4CA7-8355-4FB46801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Current Approach: High Scope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1ED4487-8AE1-404C-B612-6ADF5DAAC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9849581"/>
              </p:ext>
            </p:extLst>
          </p:nvPr>
        </p:nvGraphicFramePr>
        <p:xfrm>
          <a:off x="586809" y="1934818"/>
          <a:ext cx="10072118" cy="495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391">
                  <a:extLst>
                    <a:ext uri="{9D8B030D-6E8A-4147-A177-3AD203B41FA5}">
                      <a16:colId xmlns:a16="http://schemas.microsoft.com/office/drawing/2014/main" xmlns="" val="1453637917"/>
                    </a:ext>
                  </a:extLst>
                </a:gridCol>
                <a:gridCol w="5283727">
                  <a:extLst>
                    <a:ext uri="{9D8B030D-6E8A-4147-A177-3AD203B41FA5}">
                      <a16:colId xmlns:a16="http://schemas.microsoft.com/office/drawing/2014/main" xmlns="" val="3766079211"/>
                    </a:ext>
                  </a:extLst>
                </a:gridCol>
              </a:tblGrid>
              <a:tr h="610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Daily Routine (8:00-12:00)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            PP-II (3 hours &amp; 30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Daily Routine (8:00-12:00)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            PP-III (4 hours)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4334965"/>
                  </a:ext>
                </a:extLst>
              </a:tr>
              <a:tr h="43130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Large circle time -15mins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Reading time</a:t>
                      </a:r>
                      <a:r>
                        <a:rPr lang="en-GB" baseline="0" dirty="0">
                          <a:solidFill>
                            <a:schemeClr val="accent6"/>
                          </a:solidFill>
                        </a:rPr>
                        <a:t> -</a:t>
                      </a:r>
                      <a:r>
                        <a:rPr lang="en-GB" baseline="0">
                          <a:solidFill>
                            <a:schemeClr val="accent6"/>
                          </a:solidFill>
                        </a:rPr>
                        <a:t>20mins </a:t>
                      </a:r>
                    </a:p>
                    <a:p>
                      <a:pPr marL="0" indent="0">
                        <a:buNone/>
                      </a:pPr>
                      <a:endParaRPr lang="en-GB" dirty="0">
                        <a:solidFill>
                          <a:schemeClr val="accent6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Concept Time (English/Urdu)– 40mins</a:t>
                      </a:r>
                    </a:p>
                    <a:p>
                      <a:pPr marL="0" indent="0">
                        <a:buNone/>
                      </a:pPr>
                      <a:endParaRPr lang="en-GB" dirty="0">
                        <a:solidFill>
                          <a:schemeClr val="accent6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Plan-Do-Review – 45mins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Snack Time-30mins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Out door Time – 25mins</a:t>
                      </a:r>
                    </a:p>
                    <a:p>
                      <a:pPr marL="0" indent="0">
                        <a:buNone/>
                      </a:pPr>
                      <a:endParaRPr lang="en-GB" dirty="0">
                        <a:solidFill>
                          <a:schemeClr val="accent6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Concept Time (Numeracy)-40mins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Farewell time – 5mins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Large circle time -15mins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Reading time (</a:t>
                      </a:r>
                      <a:r>
                        <a:rPr lang="en-GB" dirty="0" err="1">
                          <a:solidFill>
                            <a:schemeClr val="accent6"/>
                          </a:solidFill>
                        </a:rPr>
                        <a:t>Eng</a:t>
                      </a: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/Urdu)-20mins</a:t>
                      </a:r>
                    </a:p>
                    <a:p>
                      <a:pPr marL="0" indent="0">
                        <a:buNone/>
                      </a:pPr>
                      <a:endParaRPr lang="en-GB" dirty="0">
                        <a:solidFill>
                          <a:schemeClr val="accent6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Concept Time (English)– 40mins</a:t>
                      </a:r>
                    </a:p>
                    <a:p>
                      <a:pPr marL="0" indent="0">
                        <a:buNone/>
                      </a:pPr>
                      <a:endParaRPr lang="en-GB" dirty="0">
                        <a:solidFill>
                          <a:schemeClr val="accent6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Plan-Do-Review – 45mins</a:t>
                      </a:r>
                    </a:p>
                    <a:p>
                      <a:pPr marL="0" indent="0">
                        <a:buNone/>
                      </a:pPr>
                      <a:endParaRPr lang="en-GB" dirty="0">
                        <a:solidFill>
                          <a:schemeClr val="accent6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Concept Time (Urdu)- 40mins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Snack Time-30mins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Out door Time – 25mins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Farewell time – 5mins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786041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653281-0C29-49F0-8E7F-027A8AE3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3489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6">
      <a:dk1>
        <a:srgbClr val="008652"/>
      </a:dk1>
      <a:lt1>
        <a:sysClr val="window" lastClr="FFFFFF"/>
      </a:lt1>
      <a:dk2>
        <a:srgbClr val="008652"/>
      </a:dk2>
      <a:lt2>
        <a:srgbClr val="E3DED1"/>
      </a:lt2>
      <a:accent1>
        <a:srgbClr val="005C39"/>
      </a:accent1>
      <a:accent2>
        <a:srgbClr val="93D07C"/>
      </a:accent2>
      <a:accent3>
        <a:srgbClr val="B7DFA8"/>
      </a:accent3>
      <a:accent4>
        <a:srgbClr val="029676"/>
      </a:accent4>
      <a:accent5>
        <a:srgbClr val="4AB5C4"/>
      </a:accent5>
      <a:accent6>
        <a:srgbClr val="044458"/>
      </a:accent6>
      <a:hlink>
        <a:srgbClr val="1F3B14"/>
      </a:hlink>
      <a:folHlink>
        <a:srgbClr val="044458"/>
      </a:folHlink>
    </a:clrScheme>
    <a:fontScheme name="Custom 1">
      <a:majorFont>
        <a:latin typeface="Segoe UI Light"/>
        <a:ea typeface=""/>
        <a:cs typeface=""/>
      </a:majorFont>
      <a:minorFont>
        <a:latin typeface="Segoe UI Historic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3" id="{D86F3B1C-2061-4E40-8B65-DCBA1B93CD23}" vid="{BC41E89A-A258-45E9-9FB6-2411465A5C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AKES Powerpoint Master Template</Template>
  <TotalTime>7553</TotalTime>
  <Words>318</Words>
  <Application>Microsoft Office PowerPoint</Application>
  <PresentationFormat>Custom</PresentationFormat>
  <Paragraphs>168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Banded</vt:lpstr>
      <vt:lpstr>AKES Pakistan -  ECD programmes </vt:lpstr>
      <vt:lpstr>  Past  </vt:lpstr>
      <vt:lpstr> Present  </vt:lpstr>
      <vt:lpstr>Programmes </vt:lpstr>
      <vt:lpstr> Demographic information</vt:lpstr>
      <vt:lpstr> targets (2019-2021)</vt:lpstr>
      <vt:lpstr>Human Resources</vt:lpstr>
      <vt:lpstr>Our Current Approach: High Scope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COUNTRY TEAM</dc:title>
  <dc:creator>GRIJALVA, Kara</dc:creator>
  <cp:lastModifiedBy>Ropani</cp:lastModifiedBy>
  <cp:revision>624</cp:revision>
  <dcterms:created xsi:type="dcterms:W3CDTF">2016-08-15T21:24:30Z</dcterms:created>
  <dcterms:modified xsi:type="dcterms:W3CDTF">2018-08-28T04:35:03Z</dcterms:modified>
</cp:coreProperties>
</file>