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6" r:id="rId2"/>
    <p:sldId id="276" r:id="rId3"/>
    <p:sldId id="439" r:id="rId4"/>
    <p:sldId id="347" r:id="rId5"/>
    <p:sldId id="279" r:id="rId6"/>
    <p:sldId id="440" r:id="rId7"/>
    <p:sldId id="446" r:id="rId8"/>
    <p:sldId id="286" r:id="rId9"/>
    <p:sldId id="288" r:id="rId10"/>
    <p:sldId id="378" r:id="rId11"/>
    <p:sldId id="379" r:id="rId12"/>
    <p:sldId id="442" r:id="rId13"/>
    <p:sldId id="443" r:id="rId14"/>
    <p:sldId id="444" r:id="rId15"/>
    <p:sldId id="384" r:id="rId16"/>
    <p:sldId id="414" r:id="rId17"/>
    <p:sldId id="448" r:id="rId18"/>
    <p:sldId id="447" r:id="rId19"/>
    <p:sldId id="450" r:id="rId20"/>
    <p:sldId id="451" r:id="rId21"/>
    <p:sldId id="454" r:id="rId22"/>
    <p:sldId id="455" r:id="rId23"/>
    <p:sldId id="456" r:id="rId24"/>
    <p:sldId id="336" r:id="rId25"/>
    <p:sldId id="413" r:id="rId26"/>
    <p:sldId id="398" r:id="rId27"/>
  </p:sldIdLst>
  <p:sldSz cx="9144000" cy="5143500" type="screen16x9"/>
  <p:notesSz cx="6950075" cy="9236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4">
          <p15:clr>
            <a:srgbClr val="A4A3A4"/>
          </p15:clr>
        </p15:guide>
        <p15:guide id="2" pos="16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95F"/>
    <a:srgbClr val="7DCBBB"/>
    <a:srgbClr val="110E67"/>
    <a:srgbClr val="FDCD4A"/>
    <a:srgbClr val="FFFFDB"/>
    <a:srgbClr val="B0AAD1"/>
    <a:srgbClr val="00549E"/>
    <a:srgbClr val="CCCCD3"/>
    <a:srgbClr val="ECECEC"/>
    <a:srgbClr val="CCC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8" autoAdjust="0"/>
    <p:restoredTop sz="89369" autoAdjust="0"/>
  </p:normalViewPr>
  <p:slideViewPr>
    <p:cSldViewPr snapToGrid="0" snapToObjects="1">
      <p:cViewPr varScale="1">
        <p:scale>
          <a:sx n="88" d="100"/>
          <a:sy n="88" d="100"/>
        </p:scale>
        <p:origin x="966" y="78"/>
      </p:cViewPr>
      <p:guideLst>
        <p:guide orient="horz" pos="534"/>
        <p:guide pos="16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15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ABF07-15A9-45DD-A68E-5B5E8E89DEE7}" type="doc">
      <dgm:prSet loTypeId="urn:microsoft.com/office/officeart/2005/8/layout/hProcess9" loCatId="process" qsTypeId="urn:microsoft.com/office/officeart/2005/8/quickstyle/simple1" qsCatId="simple" csTypeId="urn:microsoft.com/office/officeart/2005/8/colors/accent1_2" csCatId="accent1" phldr="1"/>
      <dgm:spPr/>
    </dgm:pt>
    <dgm:pt modelId="{EA584CF4-DAB9-4463-A0DB-672F06F62990}">
      <dgm:prSet phldrT="[Text]" custT="1"/>
      <dgm:spPr>
        <a:solidFill>
          <a:srgbClr val="F7695F"/>
        </a:solidFill>
      </dgm:spPr>
      <dgm:t>
        <a:bodyPr/>
        <a:lstStyle/>
        <a:p>
          <a:pPr>
            <a:spcAft>
              <a:spcPts val="0"/>
            </a:spcAft>
          </a:pPr>
          <a:r>
            <a:rPr lang="en-US" sz="2000" dirty="0">
              <a:latin typeface="Times New Roman" panose="02020603050405020304" pitchFamily="18" charset="0"/>
              <a:cs typeface="Times New Roman" panose="02020603050405020304" pitchFamily="18" charset="0"/>
            </a:rPr>
            <a:t>2000</a:t>
          </a:r>
        </a:p>
        <a:p>
          <a:pPr>
            <a:spcAft>
              <a:spcPts val="0"/>
            </a:spcAft>
          </a:pPr>
          <a:r>
            <a:rPr lang="en-US" sz="2000" dirty="0">
              <a:latin typeface="Times New Roman" panose="02020603050405020304" pitchFamily="18" charset="0"/>
              <a:cs typeface="Times New Roman" panose="02020603050405020304" pitchFamily="18" charset="0"/>
            </a:rPr>
            <a:t>7 countries</a:t>
          </a:r>
        </a:p>
      </dgm:t>
    </dgm:pt>
    <dgm:pt modelId="{5DE35F86-6EBA-4113-A3FB-F35EA05D9EF5}" type="parTrans" cxnId="{CD1502EF-F7BF-4C9D-97FB-D68AF5373A80}">
      <dgm:prSet/>
      <dgm:spPr/>
      <dgm:t>
        <a:bodyPr/>
        <a:lstStyle/>
        <a:p>
          <a:endParaRPr lang="en-US"/>
        </a:p>
      </dgm:t>
    </dgm:pt>
    <dgm:pt modelId="{9BA1E6F4-516E-4DAF-8690-287FCB001038}" type="sibTrans" cxnId="{CD1502EF-F7BF-4C9D-97FB-D68AF5373A80}">
      <dgm:prSet/>
      <dgm:spPr/>
      <dgm:t>
        <a:bodyPr/>
        <a:lstStyle/>
        <a:p>
          <a:endParaRPr lang="en-US"/>
        </a:p>
      </dgm:t>
    </dgm:pt>
    <dgm:pt modelId="{26745A09-D2E1-4CEB-9DC9-57F2CB9A96AF}">
      <dgm:prSet phldrT="[Text]" custT="1"/>
      <dgm:spPr>
        <a:solidFill>
          <a:srgbClr val="F7695F"/>
        </a:solidFill>
      </dgm:spPr>
      <dgm:t>
        <a:bodyPr/>
        <a:lstStyle/>
        <a:p>
          <a:pPr>
            <a:spcAft>
              <a:spcPts val="0"/>
            </a:spcAft>
          </a:pPr>
          <a:r>
            <a:rPr lang="en-US" sz="2000" dirty="0">
              <a:latin typeface="Times New Roman" panose="02020603050405020304" pitchFamily="18" charset="0"/>
              <a:cs typeface="Times New Roman" panose="02020603050405020304" pitchFamily="18" charset="0"/>
            </a:rPr>
            <a:t>2007</a:t>
          </a:r>
        </a:p>
        <a:p>
          <a:pPr>
            <a:spcAft>
              <a:spcPts val="0"/>
            </a:spcAft>
          </a:pPr>
          <a:r>
            <a:rPr lang="en-US" sz="2000" dirty="0">
              <a:latin typeface="Times New Roman" panose="02020603050405020304" pitchFamily="18" charset="0"/>
              <a:cs typeface="Times New Roman" panose="02020603050405020304" pitchFamily="18" charset="0"/>
            </a:rPr>
            <a:t>40 countries</a:t>
          </a:r>
        </a:p>
      </dgm:t>
    </dgm:pt>
    <dgm:pt modelId="{A632BF63-EBFC-498D-BAE1-16F1F5D92921}" type="parTrans" cxnId="{07B55FDA-19A1-44E4-8276-4C8750FC63EB}">
      <dgm:prSet/>
      <dgm:spPr/>
      <dgm:t>
        <a:bodyPr/>
        <a:lstStyle/>
        <a:p>
          <a:endParaRPr lang="en-US"/>
        </a:p>
      </dgm:t>
    </dgm:pt>
    <dgm:pt modelId="{7F7A2BAE-C67D-4952-B6FA-54EDB0109D9F}" type="sibTrans" cxnId="{07B55FDA-19A1-44E4-8276-4C8750FC63EB}">
      <dgm:prSet/>
      <dgm:spPr/>
      <dgm:t>
        <a:bodyPr/>
        <a:lstStyle/>
        <a:p>
          <a:endParaRPr lang="en-US"/>
        </a:p>
      </dgm:t>
    </dgm:pt>
    <dgm:pt modelId="{1E433AE4-408F-41CC-91DA-611793A3EBE0}">
      <dgm:prSet phldrT="[Text]" custT="1"/>
      <dgm:spPr>
        <a:solidFill>
          <a:srgbClr val="F7695F"/>
        </a:solidFill>
      </dgm:spPr>
      <dgm:t>
        <a:bodyPr/>
        <a:lstStyle/>
        <a:p>
          <a:pPr>
            <a:spcAft>
              <a:spcPts val="0"/>
            </a:spcAft>
          </a:pPr>
          <a:r>
            <a:rPr lang="en-US" sz="2000" dirty="0">
              <a:latin typeface="Times New Roman" panose="02020603050405020304" pitchFamily="18" charset="0"/>
              <a:cs typeface="Times New Roman" panose="02020603050405020304" pitchFamily="18" charset="0"/>
            </a:rPr>
            <a:t>2014</a:t>
          </a:r>
        </a:p>
        <a:p>
          <a:pPr>
            <a:spcAft>
              <a:spcPts val="0"/>
            </a:spcAft>
          </a:pPr>
          <a:r>
            <a:rPr lang="en-US" sz="2000" dirty="0">
              <a:latin typeface="Times New Roman" panose="02020603050405020304" pitchFamily="18" charset="0"/>
              <a:cs typeface="Times New Roman" panose="02020603050405020304" pitchFamily="18" charset="0"/>
            </a:rPr>
            <a:t>68 countries </a:t>
          </a:r>
        </a:p>
      </dgm:t>
    </dgm:pt>
    <dgm:pt modelId="{720E09A7-028E-4CC6-A428-4FF372B94A70}" type="parTrans" cxnId="{B1957794-C3FD-4A9A-A7E6-19D4E8F24638}">
      <dgm:prSet/>
      <dgm:spPr/>
      <dgm:t>
        <a:bodyPr/>
        <a:lstStyle/>
        <a:p>
          <a:endParaRPr lang="en-US"/>
        </a:p>
      </dgm:t>
    </dgm:pt>
    <dgm:pt modelId="{D20AE1FC-AE2A-482C-BFAC-BE0374D7FDAF}" type="sibTrans" cxnId="{B1957794-C3FD-4A9A-A7E6-19D4E8F24638}">
      <dgm:prSet/>
      <dgm:spPr/>
      <dgm:t>
        <a:bodyPr/>
        <a:lstStyle/>
        <a:p>
          <a:endParaRPr lang="en-US"/>
        </a:p>
      </dgm:t>
    </dgm:pt>
    <dgm:pt modelId="{CF5948B9-9607-45D5-86BB-B56C2B49913F}" type="pres">
      <dgm:prSet presAssocID="{BE9ABF07-15A9-45DD-A68E-5B5E8E89DEE7}" presName="CompostProcess" presStyleCnt="0">
        <dgm:presLayoutVars>
          <dgm:dir/>
          <dgm:resizeHandles val="exact"/>
        </dgm:presLayoutVars>
      </dgm:prSet>
      <dgm:spPr/>
    </dgm:pt>
    <dgm:pt modelId="{78E46ABA-AD14-4906-A821-CE77A575BB79}" type="pres">
      <dgm:prSet presAssocID="{BE9ABF07-15A9-45DD-A68E-5B5E8E89DEE7}" presName="arrow" presStyleLbl="bgShp" presStyleIdx="0" presStyleCnt="1" custLinFactNeighborX="2612" custLinFactNeighborY="-355"/>
      <dgm:spPr>
        <a:solidFill>
          <a:schemeClr val="accent4">
            <a:alpha val="80000"/>
          </a:schemeClr>
        </a:solidFill>
      </dgm:spPr>
    </dgm:pt>
    <dgm:pt modelId="{DF7D8A43-E939-4645-B203-9DC971DE31F2}" type="pres">
      <dgm:prSet presAssocID="{BE9ABF07-15A9-45DD-A68E-5B5E8E89DEE7}" presName="linearProcess" presStyleCnt="0"/>
      <dgm:spPr/>
    </dgm:pt>
    <dgm:pt modelId="{D1004243-E076-4239-8D2B-33C42971F57C}" type="pres">
      <dgm:prSet presAssocID="{EA584CF4-DAB9-4463-A0DB-672F06F62990}" presName="textNode" presStyleLbl="node1" presStyleIdx="0" presStyleCnt="3" custScaleY="121000">
        <dgm:presLayoutVars>
          <dgm:bulletEnabled val="1"/>
        </dgm:presLayoutVars>
      </dgm:prSet>
      <dgm:spPr/>
      <dgm:t>
        <a:bodyPr/>
        <a:lstStyle/>
        <a:p>
          <a:endParaRPr lang="en-US"/>
        </a:p>
      </dgm:t>
    </dgm:pt>
    <dgm:pt modelId="{095D3244-7132-41CC-A694-E1110C1A8665}" type="pres">
      <dgm:prSet presAssocID="{9BA1E6F4-516E-4DAF-8690-287FCB001038}" presName="sibTrans" presStyleCnt="0"/>
      <dgm:spPr/>
    </dgm:pt>
    <dgm:pt modelId="{0B362BE2-A785-4537-8DF6-761597B2597D}" type="pres">
      <dgm:prSet presAssocID="{26745A09-D2E1-4CEB-9DC9-57F2CB9A96AF}" presName="textNode" presStyleLbl="node1" presStyleIdx="1" presStyleCnt="3" custScaleY="121000">
        <dgm:presLayoutVars>
          <dgm:bulletEnabled val="1"/>
        </dgm:presLayoutVars>
      </dgm:prSet>
      <dgm:spPr/>
      <dgm:t>
        <a:bodyPr/>
        <a:lstStyle/>
        <a:p>
          <a:endParaRPr lang="en-US"/>
        </a:p>
      </dgm:t>
    </dgm:pt>
    <dgm:pt modelId="{ADE14DC4-962A-4241-A8E7-1A74A6471680}" type="pres">
      <dgm:prSet presAssocID="{7F7A2BAE-C67D-4952-B6FA-54EDB0109D9F}" presName="sibTrans" presStyleCnt="0"/>
      <dgm:spPr/>
    </dgm:pt>
    <dgm:pt modelId="{0268C997-0E83-4620-87C0-6ECB45FA1F99}" type="pres">
      <dgm:prSet presAssocID="{1E433AE4-408F-41CC-91DA-611793A3EBE0}" presName="textNode" presStyleLbl="node1" presStyleIdx="2" presStyleCnt="3" custScaleY="121000">
        <dgm:presLayoutVars>
          <dgm:bulletEnabled val="1"/>
        </dgm:presLayoutVars>
      </dgm:prSet>
      <dgm:spPr/>
      <dgm:t>
        <a:bodyPr/>
        <a:lstStyle/>
        <a:p>
          <a:endParaRPr lang="en-US"/>
        </a:p>
      </dgm:t>
    </dgm:pt>
  </dgm:ptLst>
  <dgm:cxnLst>
    <dgm:cxn modelId="{07B55FDA-19A1-44E4-8276-4C8750FC63EB}" srcId="{BE9ABF07-15A9-45DD-A68E-5B5E8E89DEE7}" destId="{26745A09-D2E1-4CEB-9DC9-57F2CB9A96AF}" srcOrd="1" destOrd="0" parTransId="{A632BF63-EBFC-498D-BAE1-16F1F5D92921}" sibTransId="{7F7A2BAE-C67D-4952-B6FA-54EDB0109D9F}"/>
    <dgm:cxn modelId="{B1957794-C3FD-4A9A-A7E6-19D4E8F24638}" srcId="{BE9ABF07-15A9-45DD-A68E-5B5E8E89DEE7}" destId="{1E433AE4-408F-41CC-91DA-611793A3EBE0}" srcOrd="2" destOrd="0" parTransId="{720E09A7-028E-4CC6-A428-4FF372B94A70}" sibTransId="{D20AE1FC-AE2A-482C-BFAC-BE0374D7FDAF}"/>
    <dgm:cxn modelId="{57580889-5912-47AC-A26C-40B0ACB4BF7B}" type="presOf" srcId="{BE9ABF07-15A9-45DD-A68E-5B5E8E89DEE7}" destId="{CF5948B9-9607-45D5-86BB-B56C2B49913F}" srcOrd="0" destOrd="0" presId="urn:microsoft.com/office/officeart/2005/8/layout/hProcess9"/>
    <dgm:cxn modelId="{CD1502EF-F7BF-4C9D-97FB-D68AF5373A80}" srcId="{BE9ABF07-15A9-45DD-A68E-5B5E8E89DEE7}" destId="{EA584CF4-DAB9-4463-A0DB-672F06F62990}" srcOrd="0" destOrd="0" parTransId="{5DE35F86-6EBA-4113-A3FB-F35EA05D9EF5}" sibTransId="{9BA1E6F4-516E-4DAF-8690-287FCB001038}"/>
    <dgm:cxn modelId="{BEF5C2E3-656D-4532-8367-C1BB2AC7558B}" type="presOf" srcId="{1E433AE4-408F-41CC-91DA-611793A3EBE0}" destId="{0268C997-0E83-4620-87C0-6ECB45FA1F99}" srcOrd="0" destOrd="0" presId="urn:microsoft.com/office/officeart/2005/8/layout/hProcess9"/>
    <dgm:cxn modelId="{352803EC-207A-4864-A649-FADE09CB5E85}" type="presOf" srcId="{EA584CF4-DAB9-4463-A0DB-672F06F62990}" destId="{D1004243-E076-4239-8D2B-33C42971F57C}" srcOrd="0" destOrd="0" presId="urn:microsoft.com/office/officeart/2005/8/layout/hProcess9"/>
    <dgm:cxn modelId="{E7879CE8-0F9E-4EC0-B035-34E5D3DB3B06}" type="presOf" srcId="{26745A09-D2E1-4CEB-9DC9-57F2CB9A96AF}" destId="{0B362BE2-A785-4537-8DF6-761597B2597D}" srcOrd="0" destOrd="0" presId="urn:microsoft.com/office/officeart/2005/8/layout/hProcess9"/>
    <dgm:cxn modelId="{C9E03366-7265-46E1-A6D8-018241795995}" type="presParOf" srcId="{CF5948B9-9607-45D5-86BB-B56C2B49913F}" destId="{78E46ABA-AD14-4906-A821-CE77A575BB79}" srcOrd="0" destOrd="0" presId="urn:microsoft.com/office/officeart/2005/8/layout/hProcess9"/>
    <dgm:cxn modelId="{96EBF64B-1F85-499B-AE99-11776D57E603}" type="presParOf" srcId="{CF5948B9-9607-45D5-86BB-B56C2B49913F}" destId="{DF7D8A43-E939-4645-B203-9DC971DE31F2}" srcOrd="1" destOrd="0" presId="urn:microsoft.com/office/officeart/2005/8/layout/hProcess9"/>
    <dgm:cxn modelId="{D42BEFC4-AD91-4371-8EB4-8B426956CBB3}" type="presParOf" srcId="{DF7D8A43-E939-4645-B203-9DC971DE31F2}" destId="{D1004243-E076-4239-8D2B-33C42971F57C}" srcOrd="0" destOrd="0" presId="urn:microsoft.com/office/officeart/2005/8/layout/hProcess9"/>
    <dgm:cxn modelId="{C24F76C9-5533-429B-97CE-21688ABF9809}" type="presParOf" srcId="{DF7D8A43-E939-4645-B203-9DC971DE31F2}" destId="{095D3244-7132-41CC-A694-E1110C1A8665}" srcOrd="1" destOrd="0" presId="urn:microsoft.com/office/officeart/2005/8/layout/hProcess9"/>
    <dgm:cxn modelId="{B37948EF-AD5F-467D-8A0B-9D0793E1F0E0}" type="presParOf" srcId="{DF7D8A43-E939-4645-B203-9DC971DE31F2}" destId="{0B362BE2-A785-4537-8DF6-761597B2597D}" srcOrd="2" destOrd="0" presId="urn:microsoft.com/office/officeart/2005/8/layout/hProcess9"/>
    <dgm:cxn modelId="{5F6AC06A-CB7C-4365-B5CA-2A277A90693A}" type="presParOf" srcId="{DF7D8A43-E939-4645-B203-9DC971DE31F2}" destId="{ADE14DC4-962A-4241-A8E7-1A74A6471680}" srcOrd="3" destOrd="0" presId="urn:microsoft.com/office/officeart/2005/8/layout/hProcess9"/>
    <dgm:cxn modelId="{33E29B2D-88E5-4CE0-B6EB-40BC45AF599E}" type="presParOf" srcId="{DF7D8A43-E939-4645-B203-9DC971DE31F2}" destId="{0268C997-0E83-4620-87C0-6ECB45FA1F9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ABF07-15A9-45DD-A68E-5B5E8E89DEE7}" type="doc">
      <dgm:prSet loTypeId="urn:microsoft.com/office/officeart/2005/8/layout/hProcess9" loCatId="process" qsTypeId="urn:microsoft.com/office/officeart/2005/8/quickstyle/simple1" qsCatId="simple" csTypeId="urn:microsoft.com/office/officeart/2005/8/colors/accent1_2" csCatId="accent1" phldr="1"/>
      <dgm:spPr/>
    </dgm:pt>
    <dgm:pt modelId="{EA584CF4-DAB9-4463-A0DB-672F06F62990}">
      <dgm:prSet phldrT="[Text]" custT="1"/>
      <dgm:spPr>
        <a:solidFill>
          <a:srgbClr val="F7695F"/>
        </a:solidFill>
      </dgm:spPr>
      <dgm:t>
        <a:bodyPr/>
        <a:lstStyle/>
        <a:p>
          <a:r>
            <a:rPr lang="en-US" sz="1800" dirty="0">
              <a:latin typeface="Times New Roman" panose="02020603050405020304" pitchFamily="18" charset="0"/>
              <a:cs typeface="Times New Roman" panose="02020603050405020304" pitchFamily="18" charset="0"/>
            </a:rPr>
            <a:t>From 62.7% for stunting and extreme poverty </a:t>
          </a:r>
        </a:p>
      </dgm:t>
    </dgm:pt>
    <dgm:pt modelId="{5DE35F86-6EBA-4113-A3FB-F35EA05D9EF5}" type="parTrans" cxnId="{CD1502EF-F7BF-4C9D-97FB-D68AF5373A80}">
      <dgm:prSet/>
      <dgm:spPr/>
      <dgm:t>
        <a:bodyPr/>
        <a:lstStyle/>
        <a:p>
          <a:endParaRPr lang="en-US"/>
        </a:p>
      </dgm:t>
    </dgm:pt>
    <dgm:pt modelId="{9BA1E6F4-516E-4DAF-8690-287FCB001038}" type="sibTrans" cxnId="{CD1502EF-F7BF-4C9D-97FB-D68AF5373A80}">
      <dgm:prSet/>
      <dgm:spPr/>
      <dgm:t>
        <a:bodyPr/>
        <a:lstStyle/>
        <a:p>
          <a:endParaRPr lang="en-US"/>
        </a:p>
      </dgm:t>
    </dgm:pt>
    <dgm:pt modelId="{26745A09-D2E1-4CEB-9DC9-57F2CB9A96AF}">
      <dgm:prSet phldrT="[Text]" custT="1"/>
      <dgm:spPr>
        <a:solidFill>
          <a:srgbClr val="F7695F"/>
        </a:solidFill>
      </dgm:spPr>
      <dgm:t>
        <a:bodyPr/>
        <a:lstStyle/>
        <a:p>
          <a:r>
            <a:rPr lang="en-US" sz="1800" dirty="0">
              <a:latin typeface="Times New Roman" panose="02020603050405020304" pitchFamily="18" charset="0"/>
              <a:cs typeface="Times New Roman" panose="02020603050405020304" pitchFamily="18" charset="0"/>
            </a:rPr>
            <a:t>To 75.4% with the other risk factors added</a:t>
          </a:r>
        </a:p>
      </dgm:t>
    </dgm:pt>
    <dgm:pt modelId="{A632BF63-EBFC-498D-BAE1-16F1F5D92921}" type="parTrans" cxnId="{07B55FDA-19A1-44E4-8276-4C8750FC63EB}">
      <dgm:prSet/>
      <dgm:spPr/>
      <dgm:t>
        <a:bodyPr/>
        <a:lstStyle/>
        <a:p>
          <a:endParaRPr lang="en-US"/>
        </a:p>
      </dgm:t>
    </dgm:pt>
    <dgm:pt modelId="{7F7A2BAE-C67D-4952-B6FA-54EDB0109D9F}" type="sibTrans" cxnId="{07B55FDA-19A1-44E4-8276-4C8750FC63EB}">
      <dgm:prSet/>
      <dgm:spPr/>
      <dgm:t>
        <a:bodyPr/>
        <a:lstStyle/>
        <a:p>
          <a:endParaRPr lang="en-US"/>
        </a:p>
      </dgm:t>
    </dgm:pt>
    <dgm:pt modelId="{CF5948B9-9607-45D5-86BB-B56C2B49913F}" type="pres">
      <dgm:prSet presAssocID="{BE9ABF07-15A9-45DD-A68E-5B5E8E89DEE7}" presName="CompostProcess" presStyleCnt="0">
        <dgm:presLayoutVars>
          <dgm:dir/>
          <dgm:resizeHandles val="exact"/>
        </dgm:presLayoutVars>
      </dgm:prSet>
      <dgm:spPr/>
    </dgm:pt>
    <dgm:pt modelId="{78E46ABA-AD14-4906-A821-CE77A575BB79}" type="pres">
      <dgm:prSet presAssocID="{BE9ABF07-15A9-45DD-A68E-5B5E8E89DEE7}" presName="arrow" presStyleLbl="bgShp" presStyleIdx="0" presStyleCnt="1" custScaleX="117647"/>
      <dgm:spPr>
        <a:solidFill>
          <a:schemeClr val="accent4">
            <a:alpha val="80000"/>
          </a:schemeClr>
        </a:solidFill>
      </dgm:spPr>
    </dgm:pt>
    <dgm:pt modelId="{DF7D8A43-E939-4645-B203-9DC971DE31F2}" type="pres">
      <dgm:prSet presAssocID="{BE9ABF07-15A9-45DD-A68E-5B5E8E89DEE7}" presName="linearProcess" presStyleCnt="0"/>
      <dgm:spPr/>
    </dgm:pt>
    <dgm:pt modelId="{D1004243-E076-4239-8D2B-33C42971F57C}" type="pres">
      <dgm:prSet presAssocID="{EA584CF4-DAB9-4463-A0DB-672F06F62990}" presName="textNode" presStyleLbl="node1" presStyleIdx="0" presStyleCnt="2" custLinFactNeighborX="-49181">
        <dgm:presLayoutVars>
          <dgm:bulletEnabled val="1"/>
        </dgm:presLayoutVars>
      </dgm:prSet>
      <dgm:spPr/>
      <dgm:t>
        <a:bodyPr/>
        <a:lstStyle/>
        <a:p>
          <a:endParaRPr lang="en-US"/>
        </a:p>
      </dgm:t>
    </dgm:pt>
    <dgm:pt modelId="{095D3244-7132-41CC-A694-E1110C1A8665}" type="pres">
      <dgm:prSet presAssocID="{9BA1E6F4-516E-4DAF-8690-287FCB001038}" presName="sibTrans" presStyleCnt="0"/>
      <dgm:spPr/>
    </dgm:pt>
    <dgm:pt modelId="{0B362BE2-A785-4537-8DF6-761597B2597D}" type="pres">
      <dgm:prSet presAssocID="{26745A09-D2E1-4CEB-9DC9-57F2CB9A96AF}" presName="textNode" presStyleLbl="node1" presStyleIdx="1" presStyleCnt="2" custLinFactNeighborX="-49181">
        <dgm:presLayoutVars>
          <dgm:bulletEnabled val="1"/>
        </dgm:presLayoutVars>
      </dgm:prSet>
      <dgm:spPr/>
      <dgm:t>
        <a:bodyPr/>
        <a:lstStyle/>
        <a:p>
          <a:endParaRPr lang="en-US"/>
        </a:p>
      </dgm:t>
    </dgm:pt>
  </dgm:ptLst>
  <dgm:cxnLst>
    <dgm:cxn modelId="{07B55FDA-19A1-44E4-8276-4C8750FC63EB}" srcId="{BE9ABF07-15A9-45DD-A68E-5B5E8E89DEE7}" destId="{26745A09-D2E1-4CEB-9DC9-57F2CB9A96AF}" srcOrd="1" destOrd="0" parTransId="{A632BF63-EBFC-498D-BAE1-16F1F5D92921}" sibTransId="{7F7A2BAE-C67D-4952-B6FA-54EDB0109D9F}"/>
    <dgm:cxn modelId="{085D8F98-290E-4EB4-9528-10BEF08900DC}" type="presOf" srcId="{BE9ABF07-15A9-45DD-A68E-5B5E8E89DEE7}" destId="{CF5948B9-9607-45D5-86BB-B56C2B49913F}" srcOrd="0" destOrd="0" presId="urn:microsoft.com/office/officeart/2005/8/layout/hProcess9"/>
    <dgm:cxn modelId="{CD1502EF-F7BF-4C9D-97FB-D68AF5373A80}" srcId="{BE9ABF07-15A9-45DD-A68E-5B5E8E89DEE7}" destId="{EA584CF4-DAB9-4463-A0DB-672F06F62990}" srcOrd="0" destOrd="0" parTransId="{5DE35F86-6EBA-4113-A3FB-F35EA05D9EF5}" sibTransId="{9BA1E6F4-516E-4DAF-8690-287FCB001038}"/>
    <dgm:cxn modelId="{3EBDCA67-BC13-424B-B1C9-14047BE4ECAF}" type="presOf" srcId="{26745A09-D2E1-4CEB-9DC9-57F2CB9A96AF}" destId="{0B362BE2-A785-4537-8DF6-761597B2597D}" srcOrd="0" destOrd="0" presId="urn:microsoft.com/office/officeart/2005/8/layout/hProcess9"/>
    <dgm:cxn modelId="{8DF4DDD9-D598-4B83-83D7-0D101C0FC7A4}" type="presOf" srcId="{EA584CF4-DAB9-4463-A0DB-672F06F62990}" destId="{D1004243-E076-4239-8D2B-33C42971F57C}" srcOrd="0" destOrd="0" presId="urn:microsoft.com/office/officeart/2005/8/layout/hProcess9"/>
    <dgm:cxn modelId="{D85860AD-D9FE-43FD-BC21-87CB8729867E}" type="presParOf" srcId="{CF5948B9-9607-45D5-86BB-B56C2B49913F}" destId="{78E46ABA-AD14-4906-A821-CE77A575BB79}" srcOrd="0" destOrd="0" presId="urn:microsoft.com/office/officeart/2005/8/layout/hProcess9"/>
    <dgm:cxn modelId="{0FBC985D-D0FB-402A-8809-CF3C432D5E6C}" type="presParOf" srcId="{CF5948B9-9607-45D5-86BB-B56C2B49913F}" destId="{DF7D8A43-E939-4645-B203-9DC971DE31F2}" srcOrd="1" destOrd="0" presId="urn:microsoft.com/office/officeart/2005/8/layout/hProcess9"/>
    <dgm:cxn modelId="{C5AB73EE-96CB-4656-A1AC-2E5184B0946F}" type="presParOf" srcId="{DF7D8A43-E939-4645-B203-9DC971DE31F2}" destId="{D1004243-E076-4239-8D2B-33C42971F57C}" srcOrd="0" destOrd="0" presId="urn:microsoft.com/office/officeart/2005/8/layout/hProcess9"/>
    <dgm:cxn modelId="{6B502B17-A75C-4E6A-9E28-85169D5CB997}" type="presParOf" srcId="{DF7D8A43-E939-4645-B203-9DC971DE31F2}" destId="{095D3244-7132-41CC-A694-E1110C1A8665}" srcOrd="1" destOrd="0" presId="urn:microsoft.com/office/officeart/2005/8/layout/hProcess9"/>
    <dgm:cxn modelId="{CF3494F6-4099-4EB3-8B26-4AAA6AA71B5E}" type="presParOf" srcId="{DF7D8A43-E939-4645-B203-9DC971DE31F2}" destId="{0B362BE2-A785-4537-8DF6-761597B2597D}"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0BAB5-CD19-4084-B898-D636F23A32E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6FC762F-25AE-49C4-867B-438410D88D68}">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Poverty</a:t>
          </a:r>
        </a:p>
      </dgm:t>
    </dgm:pt>
    <dgm:pt modelId="{39B2711A-0FEE-4650-BB3B-FCF7CE7A5D59}" type="parTrans" cxnId="{6D5D4ECE-E769-4FE1-93B5-30F61C50F2A9}">
      <dgm:prSet/>
      <dgm:spPr/>
      <dgm:t>
        <a:bodyPr/>
        <a:lstStyle/>
        <a:p>
          <a:endParaRPr lang="en-US"/>
        </a:p>
      </dgm:t>
    </dgm:pt>
    <dgm:pt modelId="{5CD3C5E7-3E92-46DD-8B70-7A625F72BEC1}" type="sibTrans" cxnId="{6D5D4ECE-E769-4FE1-93B5-30F61C50F2A9}">
      <dgm:prSet/>
      <dgm:spPr/>
      <dgm:t>
        <a:bodyPr/>
        <a:lstStyle/>
        <a:p>
          <a:endParaRPr lang="en-US"/>
        </a:p>
      </dgm:t>
    </dgm:pt>
    <dgm:pt modelId="{CCC0FF52-019D-4CCC-BEB8-19BC72C989E2}">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Nutritional deficiencies </a:t>
          </a:r>
        </a:p>
      </dgm:t>
    </dgm:pt>
    <dgm:pt modelId="{A2262481-C11C-4044-9033-9F9DC02403DC}" type="parTrans" cxnId="{B23ADBBF-36DD-46A3-A12F-7C0058B20A78}">
      <dgm:prSet/>
      <dgm:spPr/>
      <dgm:t>
        <a:bodyPr/>
        <a:lstStyle/>
        <a:p>
          <a:endParaRPr lang="en-US"/>
        </a:p>
      </dgm:t>
    </dgm:pt>
    <dgm:pt modelId="{D7C1016B-683B-45EC-AA8F-25A40411FF1F}" type="sibTrans" cxnId="{B23ADBBF-36DD-46A3-A12F-7C0058B20A78}">
      <dgm:prSet/>
      <dgm:spPr/>
      <dgm:t>
        <a:bodyPr/>
        <a:lstStyle/>
        <a:p>
          <a:endParaRPr lang="en-US"/>
        </a:p>
      </dgm:t>
    </dgm:pt>
    <dgm:pt modelId="{5AA15F48-19F3-40AD-B595-3F0BC66A2429}">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High-crime communities</a:t>
          </a:r>
        </a:p>
      </dgm:t>
    </dgm:pt>
    <dgm:pt modelId="{6825DBA2-187D-4D0D-B939-62CA174F25B3}" type="parTrans" cxnId="{22BB50D5-51E8-4E8C-82DA-29C4E8312C95}">
      <dgm:prSet/>
      <dgm:spPr/>
      <dgm:t>
        <a:bodyPr/>
        <a:lstStyle/>
        <a:p>
          <a:endParaRPr lang="en-US"/>
        </a:p>
      </dgm:t>
    </dgm:pt>
    <dgm:pt modelId="{E22AC9EA-EC11-46D3-B1DE-7E24D71F0A09}" type="sibTrans" cxnId="{22BB50D5-51E8-4E8C-82DA-29C4E8312C95}">
      <dgm:prSet/>
      <dgm:spPr/>
      <dgm:t>
        <a:bodyPr/>
        <a:lstStyle/>
        <a:p>
          <a:endParaRPr lang="en-US"/>
        </a:p>
      </dgm:t>
    </dgm:pt>
    <dgm:pt modelId="{B883FD20-EC80-45CE-A69B-E9B97157D3B7}">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Low-quality resources</a:t>
          </a:r>
        </a:p>
      </dgm:t>
    </dgm:pt>
    <dgm:pt modelId="{A864E726-261B-4DBC-9021-FFA016AC298B}" type="parTrans" cxnId="{A8806EDD-1A50-46A7-978F-29FA8C074D9E}">
      <dgm:prSet/>
      <dgm:spPr/>
      <dgm:t>
        <a:bodyPr/>
        <a:lstStyle/>
        <a:p>
          <a:endParaRPr lang="en-US"/>
        </a:p>
      </dgm:t>
    </dgm:pt>
    <dgm:pt modelId="{7AD147DE-2981-4555-8C5D-A9177BDE69AA}" type="sibTrans" cxnId="{A8806EDD-1A50-46A7-978F-29FA8C074D9E}">
      <dgm:prSet/>
      <dgm:spPr/>
      <dgm:t>
        <a:bodyPr/>
        <a:lstStyle/>
        <a:p>
          <a:endParaRPr lang="en-US"/>
        </a:p>
      </dgm:t>
    </dgm:pt>
    <dgm:pt modelId="{D3B0BCAB-D51A-446C-972E-CCFB59EEF3F1}">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Family stress</a:t>
          </a:r>
        </a:p>
      </dgm:t>
    </dgm:pt>
    <dgm:pt modelId="{D558FAD7-254B-4BCA-BBAA-49BFE1834E4D}" type="parTrans" cxnId="{D12A7B7B-C5FF-486E-948E-5DE264E16BB0}">
      <dgm:prSet/>
      <dgm:spPr/>
      <dgm:t>
        <a:bodyPr/>
        <a:lstStyle/>
        <a:p>
          <a:endParaRPr lang="en-US"/>
        </a:p>
      </dgm:t>
    </dgm:pt>
    <dgm:pt modelId="{F3A30D2C-264B-4FED-8D13-D9536760B701}" type="sibTrans" cxnId="{D12A7B7B-C5FF-486E-948E-5DE264E16BB0}">
      <dgm:prSet/>
      <dgm:spPr/>
      <dgm:t>
        <a:bodyPr/>
        <a:lstStyle/>
        <a:p>
          <a:endParaRPr lang="en-US"/>
        </a:p>
      </dgm:t>
    </dgm:pt>
    <dgm:pt modelId="{94F132A2-F036-46F0-994D-B8BB1C0D71B7}">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Child abuse and neglect</a:t>
          </a:r>
        </a:p>
      </dgm:t>
    </dgm:pt>
    <dgm:pt modelId="{A6CA9F77-C6FB-4681-AD21-FE218C880861}" type="parTrans" cxnId="{E386690B-B4FC-47FF-A253-F68A2A9B5BB6}">
      <dgm:prSet/>
      <dgm:spPr/>
      <dgm:t>
        <a:bodyPr/>
        <a:lstStyle/>
        <a:p>
          <a:endParaRPr lang="en-US"/>
        </a:p>
      </dgm:t>
    </dgm:pt>
    <dgm:pt modelId="{2FD5F928-4891-4C4A-8D8A-6F258B69C78F}" type="sibTrans" cxnId="{E386690B-B4FC-47FF-A253-F68A2A9B5BB6}">
      <dgm:prSet/>
      <dgm:spPr/>
      <dgm:t>
        <a:bodyPr/>
        <a:lstStyle/>
        <a:p>
          <a:endParaRPr lang="en-US"/>
        </a:p>
      </dgm:t>
    </dgm:pt>
    <dgm:pt modelId="{D7E5C747-FCAF-411D-BA0D-50469984762E}">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Food insecurity </a:t>
          </a:r>
        </a:p>
      </dgm:t>
    </dgm:pt>
    <dgm:pt modelId="{C6AA0DA4-D9A9-49D5-90E9-1C720A1F85AA}" type="parTrans" cxnId="{5FB99B4B-F132-4480-B8AD-84B9B65925A7}">
      <dgm:prSet/>
      <dgm:spPr/>
      <dgm:t>
        <a:bodyPr/>
        <a:lstStyle/>
        <a:p>
          <a:endParaRPr lang="en-US"/>
        </a:p>
      </dgm:t>
    </dgm:pt>
    <dgm:pt modelId="{4B2C5A7A-7465-407C-B57E-CE2ECF09BA91}" type="sibTrans" cxnId="{5FB99B4B-F132-4480-B8AD-84B9B65925A7}">
      <dgm:prSet/>
      <dgm:spPr/>
      <dgm:t>
        <a:bodyPr/>
        <a:lstStyle/>
        <a:p>
          <a:endParaRPr lang="en-US"/>
        </a:p>
      </dgm:t>
    </dgm:pt>
    <dgm:pt modelId="{6DE341CD-7490-48E8-865F-1E27A6499BF9}" type="pres">
      <dgm:prSet presAssocID="{1600BAB5-CD19-4084-B898-D636F23A32E1}" presName="Name0" presStyleCnt="0">
        <dgm:presLayoutVars>
          <dgm:chMax val="7"/>
          <dgm:chPref val="7"/>
          <dgm:dir/>
        </dgm:presLayoutVars>
      </dgm:prSet>
      <dgm:spPr/>
      <dgm:t>
        <a:bodyPr/>
        <a:lstStyle/>
        <a:p>
          <a:endParaRPr lang="en-US"/>
        </a:p>
      </dgm:t>
    </dgm:pt>
    <dgm:pt modelId="{4D892715-31EE-4E29-830C-825A1AD7550F}" type="pres">
      <dgm:prSet presAssocID="{1600BAB5-CD19-4084-B898-D636F23A32E1}" presName="Name1" presStyleCnt="0"/>
      <dgm:spPr/>
    </dgm:pt>
    <dgm:pt modelId="{996EA779-520E-4058-BAB4-71A1EDFEB621}" type="pres">
      <dgm:prSet presAssocID="{1600BAB5-CD19-4084-B898-D636F23A32E1}" presName="cycle" presStyleCnt="0"/>
      <dgm:spPr/>
    </dgm:pt>
    <dgm:pt modelId="{704C73D4-A483-4DC7-B83D-C45F4208A9A2}" type="pres">
      <dgm:prSet presAssocID="{1600BAB5-CD19-4084-B898-D636F23A32E1}" presName="srcNode" presStyleLbl="node1" presStyleIdx="0" presStyleCnt="7"/>
      <dgm:spPr/>
    </dgm:pt>
    <dgm:pt modelId="{FCA0994F-36DC-4EBD-8F52-9D7CDB85DFA4}" type="pres">
      <dgm:prSet presAssocID="{1600BAB5-CD19-4084-B898-D636F23A32E1}" presName="conn" presStyleLbl="parChTrans1D2" presStyleIdx="0" presStyleCnt="1"/>
      <dgm:spPr/>
      <dgm:t>
        <a:bodyPr/>
        <a:lstStyle/>
        <a:p>
          <a:endParaRPr lang="en-US"/>
        </a:p>
      </dgm:t>
    </dgm:pt>
    <dgm:pt modelId="{65731136-C910-4BBF-B428-274637CAA67A}" type="pres">
      <dgm:prSet presAssocID="{1600BAB5-CD19-4084-B898-D636F23A32E1}" presName="extraNode" presStyleLbl="node1" presStyleIdx="0" presStyleCnt="7"/>
      <dgm:spPr/>
    </dgm:pt>
    <dgm:pt modelId="{73657483-3B83-491E-8969-706AC6C374A7}" type="pres">
      <dgm:prSet presAssocID="{1600BAB5-CD19-4084-B898-D636F23A32E1}" presName="dstNode" presStyleLbl="node1" presStyleIdx="0" presStyleCnt="7"/>
      <dgm:spPr/>
    </dgm:pt>
    <dgm:pt modelId="{FD41964F-21F8-4949-9730-7696A36D3C9C}" type="pres">
      <dgm:prSet presAssocID="{C6FC762F-25AE-49C4-867B-438410D88D68}" presName="text_1" presStyleLbl="node1" presStyleIdx="0" presStyleCnt="7">
        <dgm:presLayoutVars>
          <dgm:bulletEnabled val="1"/>
        </dgm:presLayoutVars>
      </dgm:prSet>
      <dgm:spPr/>
      <dgm:t>
        <a:bodyPr/>
        <a:lstStyle/>
        <a:p>
          <a:endParaRPr lang="en-US"/>
        </a:p>
      </dgm:t>
    </dgm:pt>
    <dgm:pt modelId="{6B5F80AF-1A7D-4F0A-93B2-D065CD29B7AB}" type="pres">
      <dgm:prSet presAssocID="{C6FC762F-25AE-49C4-867B-438410D88D68}" presName="accent_1" presStyleCnt="0"/>
      <dgm:spPr/>
    </dgm:pt>
    <dgm:pt modelId="{B3904014-AC5C-4FCA-A6AD-63265CCFF713}" type="pres">
      <dgm:prSet presAssocID="{C6FC762F-25AE-49C4-867B-438410D88D68}" presName="accentRepeatNode" presStyleLbl="solidFgAcc1" presStyleIdx="0" presStyleCnt="7"/>
      <dgm:spPr>
        <a:ln w="25400" cmpd="sng">
          <a:solidFill>
            <a:srgbClr val="FDCD4A"/>
          </a:solidFill>
        </a:ln>
      </dgm:spPr>
    </dgm:pt>
    <dgm:pt modelId="{77D75397-75A3-48FE-A6F1-6A9D37F148D1}" type="pres">
      <dgm:prSet presAssocID="{CCC0FF52-019D-4CCC-BEB8-19BC72C989E2}" presName="text_2" presStyleLbl="node1" presStyleIdx="1" presStyleCnt="7">
        <dgm:presLayoutVars>
          <dgm:bulletEnabled val="1"/>
        </dgm:presLayoutVars>
      </dgm:prSet>
      <dgm:spPr/>
      <dgm:t>
        <a:bodyPr/>
        <a:lstStyle/>
        <a:p>
          <a:endParaRPr lang="en-US"/>
        </a:p>
      </dgm:t>
    </dgm:pt>
    <dgm:pt modelId="{40B7F68D-D998-4CDD-826B-46C44B0C6EDA}" type="pres">
      <dgm:prSet presAssocID="{CCC0FF52-019D-4CCC-BEB8-19BC72C989E2}" presName="accent_2" presStyleCnt="0"/>
      <dgm:spPr/>
    </dgm:pt>
    <dgm:pt modelId="{E6B59032-114B-4EEE-BA80-356E7C319546}" type="pres">
      <dgm:prSet presAssocID="{CCC0FF52-019D-4CCC-BEB8-19BC72C989E2}" presName="accentRepeatNode" presStyleLbl="solidFgAcc1" presStyleIdx="1" presStyleCnt="7"/>
      <dgm:spPr>
        <a:ln w="25400" cmpd="sng">
          <a:solidFill>
            <a:srgbClr val="FDCD4A"/>
          </a:solidFill>
        </a:ln>
      </dgm:spPr>
    </dgm:pt>
    <dgm:pt modelId="{E3AB62EF-09C2-4BF0-8012-AA8B0F9F3C95}" type="pres">
      <dgm:prSet presAssocID="{D7E5C747-FCAF-411D-BA0D-50469984762E}" presName="text_3" presStyleLbl="node1" presStyleIdx="2" presStyleCnt="7">
        <dgm:presLayoutVars>
          <dgm:bulletEnabled val="1"/>
        </dgm:presLayoutVars>
      </dgm:prSet>
      <dgm:spPr/>
      <dgm:t>
        <a:bodyPr/>
        <a:lstStyle/>
        <a:p>
          <a:endParaRPr lang="en-US"/>
        </a:p>
      </dgm:t>
    </dgm:pt>
    <dgm:pt modelId="{DA06C24C-63EB-4846-A831-09A3478C1E7D}" type="pres">
      <dgm:prSet presAssocID="{D7E5C747-FCAF-411D-BA0D-50469984762E}" presName="accent_3" presStyleCnt="0"/>
      <dgm:spPr/>
    </dgm:pt>
    <dgm:pt modelId="{4F680E84-EEF5-4C60-A037-0B9CE801F36E}" type="pres">
      <dgm:prSet presAssocID="{D7E5C747-FCAF-411D-BA0D-50469984762E}" presName="accentRepeatNode" presStyleLbl="solidFgAcc1" presStyleIdx="2" presStyleCnt="7"/>
      <dgm:spPr>
        <a:ln w="25400" cmpd="sng">
          <a:solidFill>
            <a:srgbClr val="FDCD4A"/>
          </a:solidFill>
        </a:ln>
      </dgm:spPr>
    </dgm:pt>
    <dgm:pt modelId="{DE86CE39-6DB6-41F5-B3BE-83ED2DDF59B9}" type="pres">
      <dgm:prSet presAssocID="{5AA15F48-19F3-40AD-B595-3F0BC66A2429}" presName="text_4" presStyleLbl="node1" presStyleIdx="3" presStyleCnt="7">
        <dgm:presLayoutVars>
          <dgm:bulletEnabled val="1"/>
        </dgm:presLayoutVars>
      </dgm:prSet>
      <dgm:spPr/>
      <dgm:t>
        <a:bodyPr/>
        <a:lstStyle/>
        <a:p>
          <a:endParaRPr lang="en-US"/>
        </a:p>
      </dgm:t>
    </dgm:pt>
    <dgm:pt modelId="{4F985B6C-5F3C-4764-82F0-35CBECE59A44}" type="pres">
      <dgm:prSet presAssocID="{5AA15F48-19F3-40AD-B595-3F0BC66A2429}" presName="accent_4" presStyleCnt="0"/>
      <dgm:spPr/>
    </dgm:pt>
    <dgm:pt modelId="{5AFC451F-DB09-4E39-BC31-DB98EBF08D31}" type="pres">
      <dgm:prSet presAssocID="{5AA15F48-19F3-40AD-B595-3F0BC66A2429}" presName="accentRepeatNode" presStyleLbl="solidFgAcc1" presStyleIdx="3" presStyleCnt="7"/>
      <dgm:spPr>
        <a:ln w="25400" cmpd="sng">
          <a:solidFill>
            <a:srgbClr val="FDCD4A"/>
          </a:solidFill>
        </a:ln>
      </dgm:spPr>
    </dgm:pt>
    <dgm:pt modelId="{68614E25-9A98-4733-A3CC-F7A039F9654B}" type="pres">
      <dgm:prSet presAssocID="{B883FD20-EC80-45CE-A69B-E9B97157D3B7}" presName="text_5" presStyleLbl="node1" presStyleIdx="4" presStyleCnt="7">
        <dgm:presLayoutVars>
          <dgm:bulletEnabled val="1"/>
        </dgm:presLayoutVars>
      </dgm:prSet>
      <dgm:spPr/>
      <dgm:t>
        <a:bodyPr/>
        <a:lstStyle/>
        <a:p>
          <a:endParaRPr lang="en-US"/>
        </a:p>
      </dgm:t>
    </dgm:pt>
    <dgm:pt modelId="{B8BF5936-0C10-47D8-8E4C-C9E6E80A0F58}" type="pres">
      <dgm:prSet presAssocID="{B883FD20-EC80-45CE-A69B-E9B97157D3B7}" presName="accent_5" presStyleCnt="0"/>
      <dgm:spPr/>
    </dgm:pt>
    <dgm:pt modelId="{893D0F06-C1FB-4A1A-BCC7-22E043C0D6A9}" type="pres">
      <dgm:prSet presAssocID="{B883FD20-EC80-45CE-A69B-E9B97157D3B7}" presName="accentRepeatNode" presStyleLbl="solidFgAcc1" presStyleIdx="4" presStyleCnt="7"/>
      <dgm:spPr>
        <a:ln w="25400" cmpd="sng">
          <a:solidFill>
            <a:srgbClr val="FDCD4A"/>
          </a:solidFill>
        </a:ln>
      </dgm:spPr>
    </dgm:pt>
    <dgm:pt modelId="{0C0BD3AE-DD5E-4C27-9DF7-CD598A11151F}" type="pres">
      <dgm:prSet presAssocID="{D3B0BCAB-D51A-446C-972E-CCFB59EEF3F1}" presName="text_6" presStyleLbl="node1" presStyleIdx="5" presStyleCnt="7">
        <dgm:presLayoutVars>
          <dgm:bulletEnabled val="1"/>
        </dgm:presLayoutVars>
      </dgm:prSet>
      <dgm:spPr/>
      <dgm:t>
        <a:bodyPr/>
        <a:lstStyle/>
        <a:p>
          <a:endParaRPr lang="en-US"/>
        </a:p>
      </dgm:t>
    </dgm:pt>
    <dgm:pt modelId="{64C55981-7D3C-4AE1-BBC7-681B82D930D9}" type="pres">
      <dgm:prSet presAssocID="{D3B0BCAB-D51A-446C-972E-CCFB59EEF3F1}" presName="accent_6" presStyleCnt="0"/>
      <dgm:spPr/>
    </dgm:pt>
    <dgm:pt modelId="{E46019BB-5E06-4973-9EA7-67E952A659CA}" type="pres">
      <dgm:prSet presAssocID="{D3B0BCAB-D51A-446C-972E-CCFB59EEF3F1}" presName="accentRepeatNode" presStyleLbl="solidFgAcc1" presStyleIdx="5" presStyleCnt="7"/>
      <dgm:spPr>
        <a:ln w="25400" cmpd="sng">
          <a:solidFill>
            <a:srgbClr val="FDCD4A"/>
          </a:solidFill>
        </a:ln>
      </dgm:spPr>
    </dgm:pt>
    <dgm:pt modelId="{32E25E2C-3DF9-4FE5-B037-BABFEE3C1089}" type="pres">
      <dgm:prSet presAssocID="{94F132A2-F036-46F0-994D-B8BB1C0D71B7}" presName="text_7" presStyleLbl="node1" presStyleIdx="6" presStyleCnt="7">
        <dgm:presLayoutVars>
          <dgm:bulletEnabled val="1"/>
        </dgm:presLayoutVars>
      </dgm:prSet>
      <dgm:spPr/>
      <dgm:t>
        <a:bodyPr/>
        <a:lstStyle/>
        <a:p>
          <a:endParaRPr lang="en-US"/>
        </a:p>
      </dgm:t>
    </dgm:pt>
    <dgm:pt modelId="{6B0F7D14-C677-4E59-9D99-F882D985DA50}" type="pres">
      <dgm:prSet presAssocID="{94F132A2-F036-46F0-994D-B8BB1C0D71B7}" presName="accent_7" presStyleCnt="0"/>
      <dgm:spPr/>
    </dgm:pt>
    <dgm:pt modelId="{BFE01C0D-F490-440B-B9DA-DE3C898C605F}" type="pres">
      <dgm:prSet presAssocID="{94F132A2-F036-46F0-994D-B8BB1C0D71B7}" presName="accentRepeatNode" presStyleLbl="solidFgAcc1" presStyleIdx="6" presStyleCnt="7"/>
      <dgm:spPr>
        <a:ln w="25400" cmpd="sng">
          <a:solidFill>
            <a:srgbClr val="FDCD4A"/>
          </a:solidFill>
        </a:ln>
      </dgm:spPr>
    </dgm:pt>
  </dgm:ptLst>
  <dgm:cxnLst>
    <dgm:cxn modelId="{98CB64B0-00D2-450C-ACBF-F72C27C14CE0}" type="presOf" srcId="{D7E5C747-FCAF-411D-BA0D-50469984762E}" destId="{E3AB62EF-09C2-4BF0-8012-AA8B0F9F3C95}" srcOrd="0" destOrd="0" presId="urn:microsoft.com/office/officeart/2008/layout/VerticalCurvedList"/>
    <dgm:cxn modelId="{5FB99B4B-F132-4480-B8AD-84B9B65925A7}" srcId="{1600BAB5-CD19-4084-B898-D636F23A32E1}" destId="{D7E5C747-FCAF-411D-BA0D-50469984762E}" srcOrd="2" destOrd="0" parTransId="{C6AA0DA4-D9A9-49D5-90E9-1C720A1F85AA}" sibTransId="{4B2C5A7A-7465-407C-B57E-CE2ECF09BA91}"/>
    <dgm:cxn modelId="{D12A7B7B-C5FF-486E-948E-5DE264E16BB0}" srcId="{1600BAB5-CD19-4084-B898-D636F23A32E1}" destId="{D3B0BCAB-D51A-446C-972E-CCFB59EEF3F1}" srcOrd="5" destOrd="0" parTransId="{D558FAD7-254B-4BCA-BBAA-49BFE1834E4D}" sibTransId="{F3A30D2C-264B-4FED-8D13-D9536760B701}"/>
    <dgm:cxn modelId="{81ECFB2A-B666-4008-B74D-A656F5C92D93}" type="presOf" srcId="{D3B0BCAB-D51A-446C-972E-CCFB59EEF3F1}" destId="{0C0BD3AE-DD5E-4C27-9DF7-CD598A11151F}" srcOrd="0" destOrd="0" presId="urn:microsoft.com/office/officeart/2008/layout/VerticalCurvedList"/>
    <dgm:cxn modelId="{0A9FC7F1-24DE-4B28-B4A6-921F81706A54}" type="presOf" srcId="{5AA15F48-19F3-40AD-B595-3F0BC66A2429}" destId="{DE86CE39-6DB6-41F5-B3BE-83ED2DDF59B9}" srcOrd="0" destOrd="0" presId="urn:microsoft.com/office/officeart/2008/layout/VerticalCurvedList"/>
    <dgm:cxn modelId="{22BB50D5-51E8-4E8C-82DA-29C4E8312C95}" srcId="{1600BAB5-CD19-4084-B898-D636F23A32E1}" destId="{5AA15F48-19F3-40AD-B595-3F0BC66A2429}" srcOrd="3" destOrd="0" parTransId="{6825DBA2-187D-4D0D-B939-62CA174F25B3}" sibTransId="{E22AC9EA-EC11-46D3-B1DE-7E24D71F0A09}"/>
    <dgm:cxn modelId="{22A59B6F-2EAC-477A-AF39-D14AEA90E549}" type="presOf" srcId="{94F132A2-F036-46F0-994D-B8BB1C0D71B7}" destId="{32E25E2C-3DF9-4FE5-B037-BABFEE3C1089}" srcOrd="0" destOrd="0" presId="urn:microsoft.com/office/officeart/2008/layout/VerticalCurvedList"/>
    <dgm:cxn modelId="{A39F572F-4A4F-40BE-86DC-FFB0491D4BAB}" type="presOf" srcId="{5CD3C5E7-3E92-46DD-8B70-7A625F72BEC1}" destId="{FCA0994F-36DC-4EBD-8F52-9D7CDB85DFA4}" srcOrd="0" destOrd="0" presId="urn:microsoft.com/office/officeart/2008/layout/VerticalCurvedList"/>
    <dgm:cxn modelId="{6D5D4ECE-E769-4FE1-93B5-30F61C50F2A9}" srcId="{1600BAB5-CD19-4084-B898-D636F23A32E1}" destId="{C6FC762F-25AE-49C4-867B-438410D88D68}" srcOrd="0" destOrd="0" parTransId="{39B2711A-0FEE-4650-BB3B-FCF7CE7A5D59}" sibTransId="{5CD3C5E7-3E92-46DD-8B70-7A625F72BEC1}"/>
    <dgm:cxn modelId="{B23ADBBF-36DD-46A3-A12F-7C0058B20A78}" srcId="{1600BAB5-CD19-4084-B898-D636F23A32E1}" destId="{CCC0FF52-019D-4CCC-BEB8-19BC72C989E2}" srcOrd="1" destOrd="0" parTransId="{A2262481-C11C-4044-9033-9F9DC02403DC}" sibTransId="{D7C1016B-683B-45EC-AA8F-25A40411FF1F}"/>
    <dgm:cxn modelId="{E386690B-B4FC-47FF-A253-F68A2A9B5BB6}" srcId="{1600BAB5-CD19-4084-B898-D636F23A32E1}" destId="{94F132A2-F036-46F0-994D-B8BB1C0D71B7}" srcOrd="6" destOrd="0" parTransId="{A6CA9F77-C6FB-4681-AD21-FE218C880861}" sibTransId="{2FD5F928-4891-4C4A-8D8A-6F258B69C78F}"/>
    <dgm:cxn modelId="{C1122978-4418-4763-BFBD-DECB376BB6BD}" type="presOf" srcId="{CCC0FF52-019D-4CCC-BEB8-19BC72C989E2}" destId="{77D75397-75A3-48FE-A6F1-6A9D37F148D1}" srcOrd="0" destOrd="0" presId="urn:microsoft.com/office/officeart/2008/layout/VerticalCurvedList"/>
    <dgm:cxn modelId="{A8806EDD-1A50-46A7-978F-29FA8C074D9E}" srcId="{1600BAB5-CD19-4084-B898-D636F23A32E1}" destId="{B883FD20-EC80-45CE-A69B-E9B97157D3B7}" srcOrd="4" destOrd="0" parTransId="{A864E726-261B-4DBC-9021-FFA016AC298B}" sibTransId="{7AD147DE-2981-4555-8C5D-A9177BDE69AA}"/>
    <dgm:cxn modelId="{C8184C34-029C-4A37-A768-D39D72B22DC5}" type="presOf" srcId="{C6FC762F-25AE-49C4-867B-438410D88D68}" destId="{FD41964F-21F8-4949-9730-7696A36D3C9C}" srcOrd="0" destOrd="0" presId="urn:microsoft.com/office/officeart/2008/layout/VerticalCurvedList"/>
    <dgm:cxn modelId="{CD3BBA2C-7D92-42A9-ADBC-11EBE663210A}" type="presOf" srcId="{1600BAB5-CD19-4084-B898-D636F23A32E1}" destId="{6DE341CD-7490-48E8-865F-1E27A6499BF9}" srcOrd="0" destOrd="0" presId="urn:microsoft.com/office/officeart/2008/layout/VerticalCurvedList"/>
    <dgm:cxn modelId="{5891A310-71E9-495D-B180-E14113796E08}" type="presOf" srcId="{B883FD20-EC80-45CE-A69B-E9B97157D3B7}" destId="{68614E25-9A98-4733-A3CC-F7A039F9654B}" srcOrd="0" destOrd="0" presId="urn:microsoft.com/office/officeart/2008/layout/VerticalCurvedList"/>
    <dgm:cxn modelId="{126EAD59-EB4D-4544-860E-BEADD39B0443}" type="presParOf" srcId="{6DE341CD-7490-48E8-865F-1E27A6499BF9}" destId="{4D892715-31EE-4E29-830C-825A1AD7550F}" srcOrd="0" destOrd="0" presId="urn:microsoft.com/office/officeart/2008/layout/VerticalCurvedList"/>
    <dgm:cxn modelId="{44A5CFFE-8287-4F0A-9AD7-6B96885D7342}" type="presParOf" srcId="{4D892715-31EE-4E29-830C-825A1AD7550F}" destId="{996EA779-520E-4058-BAB4-71A1EDFEB621}" srcOrd="0" destOrd="0" presId="urn:microsoft.com/office/officeart/2008/layout/VerticalCurvedList"/>
    <dgm:cxn modelId="{3833D705-894D-4EC7-A6A0-B54619223486}" type="presParOf" srcId="{996EA779-520E-4058-BAB4-71A1EDFEB621}" destId="{704C73D4-A483-4DC7-B83D-C45F4208A9A2}" srcOrd="0" destOrd="0" presId="urn:microsoft.com/office/officeart/2008/layout/VerticalCurvedList"/>
    <dgm:cxn modelId="{633B8D0F-56CD-4D1E-A917-FC50B030CFF4}" type="presParOf" srcId="{996EA779-520E-4058-BAB4-71A1EDFEB621}" destId="{FCA0994F-36DC-4EBD-8F52-9D7CDB85DFA4}" srcOrd="1" destOrd="0" presId="urn:microsoft.com/office/officeart/2008/layout/VerticalCurvedList"/>
    <dgm:cxn modelId="{314D6F97-4F65-44AD-A094-1D9838038B61}" type="presParOf" srcId="{996EA779-520E-4058-BAB4-71A1EDFEB621}" destId="{65731136-C910-4BBF-B428-274637CAA67A}" srcOrd="2" destOrd="0" presId="urn:microsoft.com/office/officeart/2008/layout/VerticalCurvedList"/>
    <dgm:cxn modelId="{881BDD53-52CC-4B08-95A0-7E81BB466816}" type="presParOf" srcId="{996EA779-520E-4058-BAB4-71A1EDFEB621}" destId="{73657483-3B83-491E-8969-706AC6C374A7}" srcOrd="3" destOrd="0" presId="urn:microsoft.com/office/officeart/2008/layout/VerticalCurvedList"/>
    <dgm:cxn modelId="{96E8C315-1BCF-4777-BBD6-9EEEE709EE71}" type="presParOf" srcId="{4D892715-31EE-4E29-830C-825A1AD7550F}" destId="{FD41964F-21F8-4949-9730-7696A36D3C9C}" srcOrd="1" destOrd="0" presId="urn:microsoft.com/office/officeart/2008/layout/VerticalCurvedList"/>
    <dgm:cxn modelId="{E8130118-3841-478F-8464-FFEB22435106}" type="presParOf" srcId="{4D892715-31EE-4E29-830C-825A1AD7550F}" destId="{6B5F80AF-1A7D-4F0A-93B2-D065CD29B7AB}" srcOrd="2" destOrd="0" presId="urn:microsoft.com/office/officeart/2008/layout/VerticalCurvedList"/>
    <dgm:cxn modelId="{D6B5A7F2-2808-404D-B3B5-0A254C973455}" type="presParOf" srcId="{6B5F80AF-1A7D-4F0A-93B2-D065CD29B7AB}" destId="{B3904014-AC5C-4FCA-A6AD-63265CCFF713}" srcOrd="0" destOrd="0" presId="urn:microsoft.com/office/officeart/2008/layout/VerticalCurvedList"/>
    <dgm:cxn modelId="{28A26515-CB1A-4DFA-B6CC-72894E58C591}" type="presParOf" srcId="{4D892715-31EE-4E29-830C-825A1AD7550F}" destId="{77D75397-75A3-48FE-A6F1-6A9D37F148D1}" srcOrd="3" destOrd="0" presId="urn:microsoft.com/office/officeart/2008/layout/VerticalCurvedList"/>
    <dgm:cxn modelId="{9668CD00-4273-4FE7-ADDF-BEC4DF98052F}" type="presParOf" srcId="{4D892715-31EE-4E29-830C-825A1AD7550F}" destId="{40B7F68D-D998-4CDD-826B-46C44B0C6EDA}" srcOrd="4" destOrd="0" presId="urn:microsoft.com/office/officeart/2008/layout/VerticalCurvedList"/>
    <dgm:cxn modelId="{30E3C775-1E6B-464C-831A-864FA6CD0D33}" type="presParOf" srcId="{40B7F68D-D998-4CDD-826B-46C44B0C6EDA}" destId="{E6B59032-114B-4EEE-BA80-356E7C319546}" srcOrd="0" destOrd="0" presId="urn:microsoft.com/office/officeart/2008/layout/VerticalCurvedList"/>
    <dgm:cxn modelId="{06DB7AE8-23A0-4F59-8237-F5E624D821B2}" type="presParOf" srcId="{4D892715-31EE-4E29-830C-825A1AD7550F}" destId="{E3AB62EF-09C2-4BF0-8012-AA8B0F9F3C95}" srcOrd="5" destOrd="0" presId="urn:microsoft.com/office/officeart/2008/layout/VerticalCurvedList"/>
    <dgm:cxn modelId="{B2431271-E01C-49B7-A4BA-2B882C3E868B}" type="presParOf" srcId="{4D892715-31EE-4E29-830C-825A1AD7550F}" destId="{DA06C24C-63EB-4846-A831-09A3478C1E7D}" srcOrd="6" destOrd="0" presId="urn:microsoft.com/office/officeart/2008/layout/VerticalCurvedList"/>
    <dgm:cxn modelId="{A3E922D1-017E-43A2-A15D-7AEDBE8C1AFB}" type="presParOf" srcId="{DA06C24C-63EB-4846-A831-09A3478C1E7D}" destId="{4F680E84-EEF5-4C60-A037-0B9CE801F36E}" srcOrd="0" destOrd="0" presId="urn:microsoft.com/office/officeart/2008/layout/VerticalCurvedList"/>
    <dgm:cxn modelId="{74DCAD16-4F9A-4D1F-A9AC-247D15778585}" type="presParOf" srcId="{4D892715-31EE-4E29-830C-825A1AD7550F}" destId="{DE86CE39-6DB6-41F5-B3BE-83ED2DDF59B9}" srcOrd="7" destOrd="0" presId="urn:microsoft.com/office/officeart/2008/layout/VerticalCurvedList"/>
    <dgm:cxn modelId="{6DDAB8C7-CABB-4CA5-A08E-6ECD6EB0AA4D}" type="presParOf" srcId="{4D892715-31EE-4E29-830C-825A1AD7550F}" destId="{4F985B6C-5F3C-4764-82F0-35CBECE59A44}" srcOrd="8" destOrd="0" presId="urn:microsoft.com/office/officeart/2008/layout/VerticalCurvedList"/>
    <dgm:cxn modelId="{079F2DAE-1EB3-41E1-B861-9F83E621D03F}" type="presParOf" srcId="{4F985B6C-5F3C-4764-82F0-35CBECE59A44}" destId="{5AFC451F-DB09-4E39-BC31-DB98EBF08D31}" srcOrd="0" destOrd="0" presId="urn:microsoft.com/office/officeart/2008/layout/VerticalCurvedList"/>
    <dgm:cxn modelId="{1840A5A0-FEBB-4378-BF93-3F0FF7E67D13}" type="presParOf" srcId="{4D892715-31EE-4E29-830C-825A1AD7550F}" destId="{68614E25-9A98-4733-A3CC-F7A039F9654B}" srcOrd="9" destOrd="0" presId="urn:microsoft.com/office/officeart/2008/layout/VerticalCurvedList"/>
    <dgm:cxn modelId="{27A1BB80-E275-4560-B065-0D2854217D36}" type="presParOf" srcId="{4D892715-31EE-4E29-830C-825A1AD7550F}" destId="{B8BF5936-0C10-47D8-8E4C-C9E6E80A0F58}" srcOrd="10" destOrd="0" presId="urn:microsoft.com/office/officeart/2008/layout/VerticalCurvedList"/>
    <dgm:cxn modelId="{B867EA4F-7DD1-4DB8-93ED-6FA04B42BC0F}" type="presParOf" srcId="{B8BF5936-0C10-47D8-8E4C-C9E6E80A0F58}" destId="{893D0F06-C1FB-4A1A-BCC7-22E043C0D6A9}" srcOrd="0" destOrd="0" presId="urn:microsoft.com/office/officeart/2008/layout/VerticalCurvedList"/>
    <dgm:cxn modelId="{B0178C07-3E7A-42E9-8E91-C37E37864E88}" type="presParOf" srcId="{4D892715-31EE-4E29-830C-825A1AD7550F}" destId="{0C0BD3AE-DD5E-4C27-9DF7-CD598A11151F}" srcOrd="11" destOrd="0" presId="urn:microsoft.com/office/officeart/2008/layout/VerticalCurvedList"/>
    <dgm:cxn modelId="{BD111C90-2C8B-4D63-9BEF-9E2F4A495BD5}" type="presParOf" srcId="{4D892715-31EE-4E29-830C-825A1AD7550F}" destId="{64C55981-7D3C-4AE1-BBC7-681B82D930D9}" srcOrd="12" destOrd="0" presId="urn:microsoft.com/office/officeart/2008/layout/VerticalCurvedList"/>
    <dgm:cxn modelId="{66B51603-1F9C-40CF-801C-DA34631B6FC0}" type="presParOf" srcId="{64C55981-7D3C-4AE1-BBC7-681B82D930D9}" destId="{E46019BB-5E06-4973-9EA7-67E952A659CA}" srcOrd="0" destOrd="0" presId="urn:microsoft.com/office/officeart/2008/layout/VerticalCurvedList"/>
    <dgm:cxn modelId="{5A4E57D9-81C1-4364-8AB2-B9A924A04FD2}" type="presParOf" srcId="{4D892715-31EE-4E29-830C-825A1AD7550F}" destId="{32E25E2C-3DF9-4FE5-B037-BABFEE3C1089}" srcOrd="13" destOrd="0" presId="urn:microsoft.com/office/officeart/2008/layout/VerticalCurvedList"/>
    <dgm:cxn modelId="{0C295D30-E18D-471E-AFDA-0CCDE185B4BA}" type="presParOf" srcId="{4D892715-31EE-4E29-830C-825A1AD7550F}" destId="{6B0F7D14-C677-4E59-9D99-F882D985DA50}" srcOrd="14" destOrd="0" presId="urn:microsoft.com/office/officeart/2008/layout/VerticalCurvedList"/>
    <dgm:cxn modelId="{CD693D05-E7AD-4D4C-8FD3-F36C75BA55FC}" type="presParOf" srcId="{6B0F7D14-C677-4E59-9D99-F882D985DA50}" destId="{BFE01C0D-F490-440B-B9DA-DE3C898C60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BE1FD8-7E64-4BF5-8B5C-17AA76E45B3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3C7C786-B598-4A94-B426-D0C585591C09}">
      <dgm:prSet phldrT="[Text]" custT="1"/>
      <dgm:spPr>
        <a:solidFill>
          <a:srgbClr val="F7695F"/>
        </a:solidFill>
      </dgm:spPr>
      <dgm:t>
        <a:bodyPr/>
        <a:lstStyle/>
        <a:p>
          <a:r>
            <a:rPr lang="en-US" sz="1800" dirty="0"/>
            <a:t>National Policies</a:t>
          </a:r>
        </a:p>
      </dgm:t>
    </dgm:pt>
    <dgm:pt modelId="{9942BA8F-92BA-4CFD-B24C-E8FCBFD8C9BA}" type="parTrans" cxnId="{B4F0741F-E646-4A9C-AED3-D1D02ED7D64E}">
      <dgm:prSet/>
      <dgm:spPr/>
      <dgm:t>
        <a:bodyPr/>
        <a:lstStyle/>
        <a:p>
          <a:endParaRPr lang="en-US"/>
        </a:p>
      </dgm:t>
    </dgm:pt>
    <dgm:pt modelId="{6BAC29EC-4C69-4C9C-AD4C-CE76FC3A70E1}" type="sibTrans" cxnId="{B4F0741F-E646-4A9C-AED3-D1D02ED7D64E}">
      <dgm:prSet/>
      <dgm:spPr/>
      <dgm:t>
        <a:bodyPr/>
        <a:lstStyle/>
        <a:p>
          <a:endParaRPr lang="en-US"/>
        </a:p>
      </dgm:t>
    </dgm:pt>
    <dgm:pt modelId="{59D3C80F-51CF-49D8-98D3-EED1481CDE6F}">
      <dgm:prSet phldrT="[Text]" custT="1"/>
      <dgm:spPr>
        <a:solidFill>
          <a:schemeClr val="accent1">
            <a:lumMod val="75000"/>
          </a:schemeClr>
        </a:solidFill>
      </dgm:spPr>
      <dgm:t>
        <a:bodyPr/>
        <a:lstStyle/>
        <a:p>
          <a:r>
            <a:rPr lang="en-US" sz="1600" dirty="0"/>
            <a:t>Integrated Services</a:t>
          </a:r>
        </a:p>
      </dgm:t>
    </dgm:pt>
    <dgm:pt modelId="{2CD01304-08E3-4E0B-8906-A1A499F8F08E}" type="parTrans" cxnId="{F6F5C4D9-4F70-4DCE-AF9A-0D9186CEE60A}">
      <dgm:prSet/>
      <dgm:spPr/>
      <dgm:t>
        <a:bodyPr/>
        <a:lstStyle/>
        <a:p>
          <a:endParaRPr lang="en-US"/>
        </a:p>
      </dgm:t>
    </dgm:pt>
    <dgm:pt modelId="{FF954DE4-31F3-46F0-81EE-E13B0B2323EE}" type="sibTrans" cxnId="{F6F5C4D9-4F70-4DCE-AF9A-0D9186CEE60A}">
      <dgm:prSet/>
      <dgm:spPr/>
      <dgm:t>
        <a:bodyPr/>
        <a:lstStyle/>
        <a:p>
          <a:endParaRPr lang="en-US"/>
        </a:p>
      </dgm:t>
    </dgm:pt>
    <dgm:pt modelId="{39827B60-AAA1-428D-8552-F51076208406}">
      <dgm:prSet phldrT="[Text]" custT="1"/>
      <dgm:spPr>
        <a:solidFill>
          <a:schemeClr val="accent6">
            <a:lumMod val="75000"/>
          </a:schemeClr>
        </a:solidFill>
      </dgm:spPr>
      <dgm:t>
        <a:bodyPr/>
        <a:lstStyle/>
        <a:p>
          <a:r>
            <a:rPr lang="en-US" sz="1200" dirty="0"/>
            <a:t>ECE care in nurturing environment</a:t>
          </a:r>
        </a:p>
      </dgm:t>
    </dgm:pt>
    <dgm:pt modelId="{BF4DEA51-EA86-4CE3-97C6-4B255A2B4969}" type="parTrans" cxnId="{F3C919B9-09CA-40C5-BFBF-E717B3C89B76}">
      <dgm:prSet/>
      <dgm:spPr/>
      <dgm:t>
        <a:bodyPr/>
        <a:lstStyle/>
        <a:p>
          <a:endParaRPr lang="en-US"/>
        </a:p>
      </dgm:t>
    </dgm:pt>
    <dgm:pt modelId="{4FDD7281-FBD6-40BB-B448-A87537BD64CC}" type="sibTrans" cxnId="{F3C919B9-09CA-40C5-BFBF-E717B3C89B76}">
      <dgm:prSet/>
      <dgm:spPr/>
      <dgm:t>
        <a:bodyPr/>
        <a:lstStyle/>
        <a:p>
          <a:endParaRPr lang="en-US"/>
        </a:p>
      </dgm:t>
    </dgm:pt>
    <dgm:pt modelId="{5800ABA9-BEAA-4D61-A5AA-A47C4F2E62A6}">
      <dgm:prSet phldrT="[Text]" custT="1"/>
      <dgm:spPr>
        <a:solidFill>
          <a:schemeClr val="tx1">
            <a:lumMod val="60000"/>
            <a:lumOff val="40000"/>
          </a:schemeClr>
        </a:solidFill>
      </dgm:spPr>
      <dgm:t>
        <a:bodyPr/>
        <a:lstStyle/>
        <a:p>
          <a:r>
            <a:rPr lang="en-US" sz="1400" dirty="0"/>
            <a:t>Family and caregiver support</a:t>
          </a:r>
        </a:p>
      </dgm:t>
    </dgm:pt>
    <dgm:pt modelId="{5363ADA8-134D-4990-ACF3-594447D22D10}" type="parTrans" cxnId="{78971245-1F5F-4C76-B1DD-9B207711B46D}">
      <dgm:prSet/>
      <dgm:spPr/>
      <dgm:t>
        <a:bodyPr/>
        <a:lstStyle/>
        <a:p>
          <a:endParaRPr lang="en-US"/>
        </a:p>
      </dgm:t>
    </dgm:pt>
    <dgm:pt modelId="{10C52942-E7D9-4ADA-B7AC-E61A9D556B27}" type="sibTrans" cxnId="{78971245-1F5F-4C76-B1DD-9B207711B46D}">
      <dgm:prSet/>
      <dgm:spPr/>
      <dgm:t>
        <a:bodyPr/>
        <a:lstStyle/>
        <a:p>
          <a:endParaRPr lang="en-US"/>
        </a:p>
      </dgm:t>
    </dgm:pt>
    <dgm:pt modelId="{BFA0D2D0-B8CA-49B1-BB2D-BF40235C5BB3}" type="pres">
      <dgm:prSet presAssocID="{31BE1FD8-7E64-4BF5-8B5C-17AA76E45B3D}" presName="Name0" presStyleCnt="0">
        <dgm:presLayoutVars>
          <dgm:chMax val="7"/>
          <dgm:resizeHandles val="exact"/>
        </dgm:presLayoutVars>
      </dgm:prSet>
      <dgm:spPr/>
      <dgm:t>
        <a:bodyPr/>
        <a:lstStyle/>
        <a:p>
          <a:endParaRPr lang="en-US"/>
        </a:p>
      </dgm:t>
    </dgm:pt>
    <dgm:pt modelId="{0E9BA57B-1AC5-4F25-9750-1F969255A323}" type="pres">
      <dgm:prSet presAssocID="{31BE1FD8-7E64-4BF5-8B5C-17AA76E45B3D}" presName="comp1" presStyleCnt="0"/>
      <dgm:spPr/>
    </dgm:pt>
    <dgm:pt modelId="{7B29AF0B-7B48-4EAA-813F-28A868F6D805}" type="pres">
      <dgm:prSet presAssocID="{31BE1FD8-7E64-4BF5-8B5C-17AA76E45B3D}" presName="circle1" presStyleLbl="node1" presStyleIdx="0" presStyleCnt="4" custAng="0"/>
      <dgm:spPr/>
      <dgm:t>
        <a:bodyPr/>
        <a:lstStyle/>
        <a:p>
          <a:endParaRPr lang="en-US"/>
        </a:p>
      </dgm:t>
    </dgm:pt>
    <dgm:pt modelId="{0BA1B45C-1203-4970-8515-BB4444145E0C}" type="pres">
      <dgm:prSet presAssocID="{31BE1FD8-7E64-4BF5-8B5C-17AA76E45B3D}" presName="c1text" presStyleLbl="node1" presStyleIdx="0" presStyleCnt="4">
        <dgm:presLayoutVars>
          <dgm:bulletEnabled val="1"/>
        </dgm:presLayoutVars>
      </dgm:prSet>
      <dgm:spPr/>
      <dgm:t>
        <a:bodyPr/>
        <a:lstStyle/>
        <a:p>
          <a:endParaRPr lang="en-US"/>
        </a:p>
      </dgm:t>
    </dgm:pt>
    <dgm:pt modelId="{9E26AF0A-9647-40A9-81B0-348407BA8ED7}" type="pres">
      <dgm:prSet presAssocID="{31BE1FD8-7E64-4BF5-8B5C-17AA76E45B3D}" presName="comp2" presStyleCnt="0"/>
      <dgm:spPr/>
    </dgm:pt>
    <dgm:pt modelId="{C5D1A0FF-E4B0-457A-B1FA-AA027146DAB1}" type="pres">
      <dgm:prSet presAssocID="{31BE1FD8-7E64-4BF5-8B5C-17AA76E45B3D}" presName="circle2" presStyleLbl="node1" presStyleIdx="1" presStyleCnt="4"/>
      <dgm:spPr/>
      <dgm:t>
        <a:bodyPr/>
        <a:lstStyle/>
        <a:p>
          <a:endParaRPr lang="en-US"/>
        </a:p>
      </dgm:t>
    </dgm:pt>
    <dgm:pt modelId="{7BBEFDDC-A5B1-4B50-BF95-190092606D9C}" type="pres">
      <dgm:prSet presAssocID="{31BE1FD8-7E64-4BF5-8B5C-17AA76E45B3D}" presName="c2text" presStyleLbl="node1" presStyleIdx="1" presStyleCnt="4">
        <dgm:presLayoutVars>
          <dgm:bulletEnabled val="1"/>
        </dgm:presLayoutVars>
      </dgm:prSet>
      <dgm:spPr/>
      <dgm:t>
        <a:bodyPr/>
        <a:lstStyle/>
        <a:p>
          <a:endParaRPr lang="en-US"/>
        </a:p>
      </dgm:t>
    </dgm:pt>
    <dgm:pt modelId="{5E56903C-7324-47F6-9172-B1031C1AB3B1}" type="pres">
      <dgm:prSet presAssocID="{31BE1FD8-7E64-4BF5-8B5C-17AA76E45B3D}" presName="comp3" presStyleCnt="0"/>
      <dgm:spPr/>
    </dgm:pt>
    <dgm:pt modelId="{7958B36E-708D-4CBA-882E-398BE1EAFB07}" type="pres">
      <dgm:prSet presAssocID="{31BE1FD8-7E64-4BF5-8B5C-17AA76E45B3D}" presName="circle3" presStyleLbl="node1" presStyleIdx="2" presStyleCnt="4"/>
      <dgm:spPr/>
      <dgm:t>
        <a:bodyPr/>
        <a:lstStyle/>
        <a:p>
          <a:endParaRPr lang="en-US"/>
        </a:p>
      </dgm:t>
    </dgm:pt>
    <dgm:pt modelId="{94E03417-A169-4109-BFF8-7E2233141D54}" type="pres">
      <dgm:prSet presAssocID="{31BE1FD8-7E64-4BF5-8B5C-17AA76E45B3D}" presName="c3text" presStyleLbl="node1" presStyleIdx="2" presStyleCnt="4">
        <dgm:presLayoutVars>
          <dgm:bulletEnabled val="1"/>
        </dgm:presLayoutVars>
      </dgm:prSet>
      <dgm:spPr/>
      <dgm:t>
        <a:bodyPr/>
        <a:lstStyle/>
        <a:p>
          <a:endParaRPr lang="en-US"/>
        </a:p>
      </dgm:t>
    </dgm:pt>
    <dgm:pt modelId="{7EFDC58C-43F5-4088-8869-65B3CE96FBA6}" type="pres">
      <dgm:prSet presAssocID="{31BE1FD8-7E64-4BF5-8B5C-17AA76E45B3D}" presName="comp4" presStyleCnt="0"/>
      <dgm:spPr/>
    </dgm:pt>
    <dgm:pt modelId="{1F10C572-75EB-4F1F-8698-ED45350ADD50}" type="pres">
      <dgm:prSet presAssocID="{31BE1FD8-7E64-4BF5-8B5C-17AA76E45B3D}" presName="circle4" presStyleLbl="node1" presStyleIdx="3" presStyleCnt="4"/>
      <dgm:spPr/>
      <dgm:t>
        <a:bodyPr/>
        <a:lstStyle/>
        <a:p>
          <a:endParaRPr lang="en-US"/>
        </a:p>
      </dgm:t>
    </dgm:pt>
    <dgm:pt modelId="{A18403B0-CF90-4E25-9D8D-CAB3D628BDFC}" type="pres">
      <dgm:prSet presAssocID="{31BE1FD8-7E64-4BF5-8B5C-17AA76E45B3D}" presName="c4text" presStyleLbl="node1" presStyleIdx="3" presStyleCnt="4">
        <dgm:presLayoutVars>
          <dgm:bulletEnabled val="1"/>
        </dgm:presLayoutVars>
      </dgm:prSet>
      <dgm:spPr/>
      <dgm:t>
        <a:bodyPr/>
        <a:lstStyle/>
        <a:p>
          <a:endParaRPr lang="en-US"/>
        </a:p>
      </dgm:t>
    </dgm:pt>
  </dgm:ptLst>
  <dgm:cxnLst>
    <dgm:cxn modelId="{6EC2D2B4-AE3A-4491-BFF8-D8E43932F838}" type="presOf" srcId="{5800ABA9-BEAA-4D61-A5AA-A47C4F2E62A6}" destId="{1F10C572-75EB-4F1F-8698-ED45350ADD50}" srcOrd="0" destOrd="0" presId="urn:microsoft.com/office/officeart/2005/8/layout/venn2"/>
    <dgm:cxn modelId="{2B067A5D-065E-441C-B677-CD6F6E34E2E5}" type="presOf" srcId="{5800ABA9-BEAA-4D61-A5AA-A47C4F2E62A6}" destId="{A18403B0-CF90-4E25-9D8D-CAB3D628BDFC}" srcOrd="1" destOrd="0" presId="urn:microsoft.com/office/officeart/2005/8/layout/venn2"/>
    <dgm:cxn modelId="{D6E71F24-28EE-4D5C-93D8-85EAA206A837}" type="presOf" srcId="{59D3C80F-51CF-49D8-98D3-EED1481CDE6F}" destId="{7BBEFDDC-A5B1-4B50-BF95-190092606D9C}" srcOrd="1" destOrd="0" presId="urn:microsoft.com/office/officeart/2005/8/layout/venn2"/>
    <dgm:cxn modelId="{B4F0741F-E646-4A9C-AED3-D1D02ED7D64E}" srcId="{31BE1FD8-7E64-4BF5-8B5C-17AA76E45B3D}" destId="{73C7C786-B598-4A94-B426-D0C585591C09}" srcOrd="0" destOrd="0" parTransId="{9942BA8F-92BA-4CFD-B24C-E8FCBFD8C9BA}" sibTransId="{6BAC29EC-4C69-4C9C-AD4C-CE76FC3A70E1}"/>
    <dgm:cxn modelId="{49A43D16-9B82-4054-B518-8E22F6486C9E}" type="presOf" srcId="{39827B60-AAA1-428D-8552-F51076208406}" destId="{94E03417-A169-4109-BFF8-7E2233141D54}" srcOrd="1" destOrd="0" presId="urn:microsoft.com/office/officeart/2005/8/layout/venn2"/>
    <dgm:cxn modelId="{78971245-1F5F-4C76-B1DD-9B207711B46D}" srcId="{31BE1FD8-7E64-4BF5-8B5C-17AA76E45B3D}" destId="{5800ABA9-BEAA-4D61-A5AA-A47C4F2E62A6}" srcOrd="3" destOrd="0" parTransId="{5363ADA8-134D-4990-ACF3-594447D22D10}" sibTransId="{10C52942-E7D9-4ADA-B7AC-E61A9D556B27}"/>
    <dgm:cxn modelId="{F3C919B9-09CA-40C5-BFBF-E717B3C89B76}" srcId="{31BE1FD8-7E64-4BF5-8B5C-17AA76E45B3D}" destId="{39827B60-AAA1-428D-8552-F51076208406}" srcOrd="2" destOrd="0" parTransId="{BF4DEA51-EA86-4CE3-97C6-4B255A2B4969}" sibTransId="{4FDD7281-FBD6-40BB-B448-A87537BD64CC}"/>
    <dgm:cxn modelId="{B3BFEA5D-88B8-41AB-92B7-A4EAF778A688}" type="presOf" srcId="{59D3C80F-51CF-49D8-98D3-EED1481CDE6F}" destId="{C5D1A0FF-E4B0-457A-B1FA-AA027146DAB1}" srcOrd="0" destOrd="0" presId="urn:microsoft.com/office/officeart/2005/8/layout/venn2"/>
    <dgm:cxn modelId="{86A4B92D-DA86-4584-BE79-B47CA069F49B}" type="presOf" srcId="{73C7C786-B598-4A94-B426-D0C585591C09}" destId="{0BA1B45C-1203-4970-8515-BB4444145E0C}" srcOrd="1" destOrd="0" presId="urn:microsoft.com/office/officeart/2005/8/layout/venn2"/>
    <dgm:cxn modelId="{6DAD9B8A-BE2E-46DC-8590-FD8975741B46}" type="presOf" srcId="{39827B60-AAA1-428D-8552-F51076208406}" destId="{7958B36E-708D-4CBA-882E-398BE1EAFB07}" srcOrd="0" destOrd="0" presId="urn:microsoft.com/office/officeart/2005/8/layout/venn2"/>
    <dgm:cxn modelId="{24560B84-9557-4E9B-A926-D8BC2AB1AE77}" type="presOf" srcId="{73C7C786-B598-4A94-B426-D0C585591C09}" destId="{7B29AF0B-7B48-4EAA-813F-28A868F6D805}" srcOrd="0" destOrd="0" presId="urn:microsoft.com/office/officeart/2005/8/layout/venn2"/>
    <dgm:cxn modelId="{F6F5C4D9-4F70-4DCE-AF9A-0D9186CEE60A}" srcId="{31BE1FD8-7E64-4BF5-8B5C-17AA76E45B3D}" destId="{59D3C80F-51CF-49D8-98D3-EED1481CDE6F}" srcOrd="1" destOrd="0" parTransId="{2CD01304-08E3-4E0B-8906-A1A499F8F08E}" sibTransId="{FF954DE4-31F3-46F0-81EE-E13B0B2323EE}"/>
    <dgm:cxn modelId="{0DBC42D6-8D76-4587-B0E4-EA73150FD56D}" type="presOf" srcId="{31BE1FD8-7E64-4BF5-8B5C-17AA76E45B3D}" destId="{BFA0D2D0-B8CA-49B1-BB2D-BF40235C5BB3}" srcOrd="0" destOrd="0" presId="urn:microsoft.com/office/officeart/2005/8/layout/venn2"/>
    <dgm:cxn modelId="{927B9404-EC91-4D6E-A03E-29389DF29869}" type="presParOf" srcId="{BFA0D2D0-B8CA-49B1-BB2D-BF40235C5BB3}" destId="{0E9BA57B-1AC5-4F25-9750-1F969255A323}" srcOrd="0" destOrd="0" presId="urn:microsoft.com/office/officeart/2005/8/layout/venn2"/>
    <dgm:cxn modelId="{AC121826-1780-42CD-9508-F5EBD0400481}" type="presParOf" srcId="{0E9BA57B-1AC5-4F25-9750-1F969255A323}" destId="{7B29AF0B-7B48-4EAA-813F-28A868F6D805}" srcOrd="0" destOrd="0" presId="urn:microsoft.com/office/officeart/2005/8/layout/venn2"/>
    <dgm:cxn modelId="{8846F371-E1A5-4912-87B8-8D667BE82AED}" type="presParOf" srcId="{0E9BA57B-1AC5-4F25-9750-1F969255A323}" destId="{0BA1B45C-1203-4970-8515-BB4444145E0C}" srcOrd="1" destOrd="0" presId="urn:microsoft.com/office/officeart/2005/8/layout/venn2"/>
    <dgm:cxn modelId="{A95DE61E-98FA-40FC-83C0-CE763DDED1A4}" type="presParOf" srcId="{BFA0D2D0-B8CA-49B1-BB2D-BF40235C5BB3}" destId="{9E26AF0A-9647-40A9-81B0-348407BA8ED7}" srcOrd="1" destOrd="0" presId="urn:microsoft.com/office/officeart/2005/8/layout/venn2"/>
    <dgm:cxn modelId="{C460DE33-9E8A-4470-A4E4-CF903CAF1D49}" type="presParOf" srcId="{9E26AF0A-9647-40A9-81B0-348407BA8ED7}" destId="{C5D1A0FF-E4B0-457A-B1FA-AA027146DAB1}" srcOrd="0" destOrd="0" presId="urn:microsoft.com/office/officeart/2005/8/layout/venn2"/>
    <dgm:cxn modelId="{3CAD3B91-55FF-4E05-AA6D-5E12A8BD069B}" type="presParOf" srcId="{9E26AF0A-9647-40A9-81B0-348407BA8ED7}" destId="{7BBEFDDC-A5B1-4B50-BF95-190092606D9C}" srcOrd="1" destOrd="0" presId="urn:microsoft.com/office/officeart/2005/8/layout/venn2"/>
    <dgm:cxn modelId="{8427D46A-1FB5-4395-AE30-549A47660C17}" type="presParOf" srcId="{BFA0D2D0-B8CA-49B1-BB2D-BF40235C5BB3}" destId="{5E56903C-7324-47F6-9172-B1031C1AB3B1}" srcOrd="2" destOrd="0" presId="urn:microsoft.com/office/officeart/2005/8/layout/venn2"/>
    <dgm:cxn modelId="{25B9C4C9-36D1-44C7-A55A-003108CE7EBC}" type="presParOf" srcId="{5E56903C-7324-47F6-9172-B1031C1AB3B1}" destId="{7958B36E-708D-4CBA-882E-398BE1EAFB07}" srcOrd="0" destOrd="0" presId="urn:microsoft.com/office/officeart/2005/8/layout/venn2"/>
    <dgm:cxn modelId="{3EE11D2C-DD07-43D5-8976-05EBB10D68B8}" type="presParOf" srcId="{5E56903C-7324-47F6-9172-B1031C1AB3B1}" destId="{94E03417-A169-4109-BFF8-7E2233141D54}" srcOrd="1" destOrd="0" presId="urn:microsoft.com/office/officeart/2005/8/layout/venn2"/>
    <dgm:cxn modelId="{6FAE57F1-8DFC-4CBB-A903-47DEC2A9D07A}" type="presParOf" srcId="{BFA0D2D0-B8CA-49B1-BB2D-BF40235C5BB3}" destId="{7EFDC58C-43F5-4088-8869-65B3CE96FBA6}" srcOrd="3" destOrd="0" presId="urn:microsoft.com/office/officeart/2005/8/layout/venn2"/>
    <dgm:cxn modelId="{83B24202-30B5-4DC9-A22A-50349807714B}" type="presParOf" srcId="{7EFDC58C-43F5-4088-8869-65B3CE96FBA6}" destId="{1F10C572-75EB-4F1F-8698-ED45350ADD50}" srcOrd="0" destOrd="0" presId="urn:microsoft.com/office/officeart/2005/8/layout/venn2"/>
    <dgm:cxn modelId="{4967C4D3-94A5-4E58-9142-1002CA7783B2}" type="presParOf" srcId="{7EFDC58C-43F5-4088-8869-65B3CE96FBA6}" destId="{A18403B0-CF90-4E25-9D8D-CAB3D628BD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BDC505-3905-40B9-A447-CDDF8A507A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754310-C2CD-4DDF-A019-0468ABAF2F10}">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Family Support &amp; Strengthening Package</a:t>
          </a:r>
        </a:p>
      </dgm:t>
    </dgm:pt>
    <dgm:pt modelId="{9EA10477-15A5-47CB-84FB-EA2E0D53114D}" type="parTrans" cxnId="{FBBAA8B8-BCBD-4524-A4DB-E8CC82236F41}">
      <dgm:prSet/>
      <dgm:spPr/>
      <dgm:t>
        <a:bodyPr/>
        <a:lstStyle/>
        <a:p>
          <a:endParaRPr lang="en-US"/>
        </a:p>
      </dgm:t>
    </dgm:pt>
    <dgm:pt modelId="{009B6C39-E1A8-4D60-AEB1-268261483EB3}" type="sibTrans" cxnId="{FBBAA8B8-BCBD-4524-A4DB-E8CC82236F41}">
      <dgm:prSet/>
      <dgm:spPr/>
      <dgm:t>
        <a:bodyPr/>
        <a:lstStyle/>
        <a:p>
          <a:endParaRPr lang="en-US"/>
        </a:p>
      </dgm:t>
    </dgm:pt>
    <dgm:pt modelId="{EF904EC1-539B-49A1-BECD-15D7A26D7116}">
      <dgm:prSet phldrT="[Text]"/>
      <dgm:spPr>
        <a:solidFill>
          <a:schemeClr val="bg1">
            <a:alpha val="90000"/>
          </a:schemeClr>
        </a:solidFill>
        <a:ln w="25400">
          <a:solidFill>
            <a:srgbClr val="FDCD4A">
              <a:alpha val="90000"/>
            </a:srgbClr>
          </a:solidFill>
        </a:ln>
      </dgm:spPr>
      <dgm:t>
        <a:bodyPr/>
        <a:lstStyle/>
        <a:p>
          <a:r>
            <a:rPr lang="en-US" dirty="0">
              <a:latin typeface="Times" charset="0"/>
            </a:rPr>
            <a:t>Access to quality services, skills building, support</a:t>
          </a:r>
          <a:endParaRPr lang="en-US" dirty="0"/>
        </a:p>
      </dgm:t>
    </dgm:pt>
    <dgm:pt modelId="{123953D3-0B86-443A-90C6-EAD9AF8B142B}" type="parTrans" cxnId="{D06BB18C-7817-4B78-B8EA-11C5E3DCAE16}">
      <dgm:prSet/>
      <dgm:spPr/>
      <dgm:t>
        <a:bodyPr/>
        <a:lstStyle/>
        <a:p>
          <a:endParaRPr lang="en-US"/>
        </a:p>
      </dgm:t>
    </dgm:pt>
    <dgm:pt modelId="{A7121C96-AB98-4C54-A202-020BBA1B7F80}" type="sibTrans" cxnId="{D06BB18C-7817-4B78-B8EA-11C5E3DCAE16}">
      <dgm:prSet/>
      <dgm:spPr/>
      <dgm:t>
        <a:bodyPr/>
        <a:lstStyle/>
        <a:p>
          <a:endParaRPr lang="en-US"/>
        </a:p>
      </dgm:t>
    </dgm:pt>
    <dgm:pt modelId="{A69BBA4E-C726-4AC8-9A92-BDA14A200860}">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Multigenerational Nurturing Care Package</a:t>
          </a:r>
        </a:p>
      </dgm:t>
    </dgm:pt>
    <dgm:pt modelId="{94373EC6-E081-4030-8769-7ABDA4F60E53}" type="parTrans" cxnId="{E9E57454-1EA5-4B44-8961-C42B25B53F3B}">
      <dgm:prSet/>
      <dgm:spPr/>
      <dgm:t>
        <a:bodyPr/>
        <a:lstStyle/>
        <a:p>
          <a:endParaRPr lang="en-US"/>
        </a:p>
      </dgm:t>
    </dgm:pt>
    <dgm:pt modelId="{463F1C73-101C-462B-B963-985C8BFED0D5}" type="sibTrans" cxnId="{E9E57454-1EA5-4B44-8961-C42B25B53F3B}">
      <dgm:prSet/>
      <dgm:spPr/>
      <dgm:t>
        <a:bodyPr/>
        <a:lstStyle/>
        <a:p>
          <a:endParaRPr lang="en-US"/>
        </a:p>
      </dgm:t>
    </dgm:pt>
    <dgm:pt modelId="{8509476D-B6A0-4936-AB55-7AE999663A80}">
      <dgm:prSet phldrT="[Text]"/>
      <dgm:spPr>
        <a:solidFill>
          <a:schemeClr val="bg1">
            <a:alpha val="90000"/>
          </a:schemeClr>
        </a:solidFill>
        <a:ln w="25400">
          <a:solidFill>
            <a:srgbClr val="FDCD4A">
              <a:alpha val="90000"/>
            </a:srgbClr>
          </a:solidFill>
        </a:ln>
      </dgm:spPr>
      <dgm:t>
        <a:bodyPr/>
        <a:lstStyle/>
        <a:p>
          <a:r>
            <a:rPr lang="en-US" dirty="0">
              <a:latin typeface="Times" charset="0"/>
            </a:rPr>
            <a:t>Care and protection of mothers’ and fathers’ physical and mental health and wellbeing, and their capacity to provide nurturing care</a:t>
          </a:r>
          <a:endParaRPr lang="en-US" dirty="0"/>
        </a:p>
      </dgm:t>
    </dgm:pt>
    <dgm:pt modelId="{FAA05BEE-E152-429E-B752-F93F630BAF2B}" type="parTrans" cxnId="{D117DB53-3C30-41E1-B80D-722CCEC97442}">
      <dgm:prSet/>
      <dgm:spPr/>
      <dgm:t>
        <a:bodyPr/>
        <a:lstStyle/>
        <a:p>
          <a:endParaRPr lang="en-US"/>
        </a:p>
      </dgm:t>
    </dgm:pt>
    <dgm:pt modelId="{6FDE967A-CE9D-4716-8721-333C6474FD0E}" type="sibTrans" cxnId="{D117DB53-3C30-41E1-B80D-722CCEC97442}">
      <dgm:prSet/>
      <dgm:spPr/>
      <dgm:t>
        <a:bodyPr/>
        <a:lstStyle/>
        <a:p>
          <a:endParaRPr lang="en-US"/>
        </a:p>
      </dgm:t>
    </dgm:pt>
    <dgm:pt modelId="{5AF70971-45C6-49D8-8D28-0955B060A188}">
      <dgm:prSet phldrT="[Text]"/>
      <dgm:spPr>
        <a:solidFill>
          <a:srgbClr val="F7695F"/>
        </a:solidFill>
      </dgm:spPr>
      <dgm:t>
        <a:bodyPr/>
        <a:lstStyle/>
        <a:p>
          <a:r>
            <a:rPr lang="en-US" dirty="0">
              <a:latin typeface="Times New Roman" panose="02020603050405020304" pitchFamily="18" charset="0"/>
              <a:cs typeface="Times New Roman" panose="02020603050405020304" pitchFamily="18" charset="0"/>
            </a:rPr>
            <a:t>Early Learning &amp; Protection Package</a:t>
          </a:r>
        </a:p>
      </dgm:t>
    </dgm:pt>
    <dgm:pt modelId="{E6FF8DB8-320B-4B80-AFBA-6CBDC592FFCE}" type="parTrans" cxnId="{B9094F8F-C709-4EAB-A537-039287284586}">
      <dgm:prSet/>
      <dgm:spPr/>
      <dgm:t>
        <a:bodyPr/>
        <a:lstStyle/>
        <a:p>
          <a:endParaRPr lang="en-US"/>
        </a:p>
      </dgm:t>
    </dgm:pt>
    <dgm:pt modelId="{13353EF0-50A3-4B1D-8685-3330C10822CE}" type="sibTrans" cxnId="{B9094F8F-C709-4EAB-A537-039287284586}">
      <dgm:prSet/>
      <dgm:spPr/>
      <dgm:t>
        <a:bodyPr/>
        <a:lstStyle/>
        <a:p>
          <a:endParaRPr lang="en-US"/>
        </a:p>
      </dgm:t>
    </dgm:pt>
    <dgm:pt modelId="{7D2C4F7F-46D5-4572-8948-3F14977B6A85}">
      <dgm:prSet phldrT="[Text]"/>
      <dgm:spPr>
        <a:solidFill>
          <a:schemeClr val="bg1">
            <a:alpha val="90000"/>
          </a:schemeClr>
        </a:solidFill>
        <a:ln w="25400">
          <a:solidFill>
            <a:srgbClr val="FDCD4A">
              <a:alpha val="90000"/>
            </a:srgbClr>
          </a:solidFill>
        </a:ln>
      </dgm:spPr>
      <dgm:t>
        <a:bodyPr/>
        <a:lstStyle/>
        <a:p>
          <a:r>
            <a:rPr lang="en-US" dirty="0">
              <a:latin typeface="Times" charset="0"/>
            </a:rPr>
            <a:t>Integrates support for young children with parental and caregivers’ support to create a nurturing learning environment</a:t>
          </a:r>
          <a:endParaRPr lang="en-US" dirty="0"/>
        </a:p>
      </dgm:t>
    </dgm:pt>
    <dgm:pt modelId="{F827B83C-2A0D-4C35-A50E-37AB0800EDAE}" type="parTrans" cxnId="{408057F3-46A3-4B8C-B322-F063D6B8845E}">
      <dgm:prSet/>
      <dgm:spPr/>
      <dgm:t>
        <a:bodyPr/>
        <a:lstStyle/>
        <a:p>
          <a:endParaRPr lang="en-US"/>
        </a:p>
      </dgm:t>
    </dgm:pt>
    <dgm:pt modelId="{E8D0C816-8BFE-4538-A4AD-EDEBA3DE5A13}" type="sibTrans" cxnId="{408057F3-46A3-4B8C-B322-F063D6B8845E}">
      <dgm:prSet/>
      <dgm:spPr/>
      <dgm:t>
        <a:bodyPr/>
        <a:lstStyle/>
        <a:p>
          <a:endParaRPr lang="en-US"/>
        </a:p>
      </dgm:t>
    </dgm:pt>
    <dgm:pt modelId="{B45791D5-D5F1-4F2A-B803-198AD3059A19}" type="pres">
      <dgm:prSet presAssocID="{5DBDC505-3905-40B9-A447-CDDF8A507A3F}" presName="Name0" presStyleCnt="0">
        <dgm:presLayoutVars>
          <dgm:dir/>
          <dgm:animLvl val="lvl"/>
          <dgm:resizeHandles val="exact"/>
        </dgm:presLayoutVars>
      </dgm:prSet>
      <dgm:spPr/>
      <dgm:t>
        <a:bodyPr/>
        <a:lstStyle/>
        <a:p>
          <a:endParaRPr lang="en-US"/>
        </a:p>
      </dgm:t>
    </dgm:pt>
    <dgm:pt modelId="{17D882C0-A87E-4C41-A314-5E28A30AB230}" type="pres">
      <dgm:prSet presAssocID="{44754310-C2CD-4DDF-A019-0468ABAF2F10}" presName="linNode" presStyleCnt="0"/>
      <dgm:spPr/>
    </dgm:pt>
    <dgm:pt modelId="{86175F8E-B170-4B4D-ABA1-CB520E2866F9}" type="pres">
      <dgm:prSet presAssocID="{44754310-C2CD-4DDF-A019-0468ABAF2F10}" presName="parentText" presStyleLbl="node1" presStyleIdx="0" presStyleCnt="3">
        <dgm:presLayoutVars>
          <dgm:chMax val="1"/>
          <dgm:bulletEnabled val="1"/>
        </dgm:presLayoutVars>
      </dgm:prSet>
      <dgm:spPr/>
      <dgm:t>
        <a:bodyPr/>
        <a:lstStyle/>
        <a:p>
          <a:endParaRPr lang="en-US"/>
        </a:p>
      </dgm:t>
    </dgm:pt>
    <dgm:pt modelId="{E7AC0F0F-099A-46FA-8C42-C507CDAFB4A0}" type="pres">
      <dgm:prSet presAssocID="{44754310-C2CD-4DDF-A019-0468ABAF2F10}" presName="descendantText" presStyleLbl="alignAccFollowNode1" presStyleIdx="0" presStyleCnt="3">
        <dgm:presLayoutVars>
          <dgm:bulletEnabled val="1"/>
        </dgm:presLayoutVars>
      </dgm:prSet>
      <dgm:spPr/>
      <dgm:t>
        <a:bodyPr/>
        <a:lstStyle/>
        <a:p>
          <a:endParaRPr lang="en-US"/>
        </a:p>
      </dgm:t>
    </dgm:pt>
    <dgm:pt modelId="{8DA7B206-F982-48CD-BC1C-7CAE605CCE3E}" type="pres">
      <dgm:prSet presAssocID="{009B6C39-E1A8-4D60-AEB1-268261483EB3}" presName="sp" presStyleCnt="0"/>
      <dgm:spPr/>
    </dgm:pt>
    <dgm:pt modelId="{47060FE1-589F-4D8A-8766-12F5B9B3BDC8}" type="pres">
      <dgm:prSet presAssocID="{A69BBA4E-C726-4AC8-9A92-BDA14A200860}" presName="linNode" presStyleCnt="0"/>
      <dgm:spPr/>
    </dgm:pt>
    <dgm:pt modelId="{B7D57894-87E3-4CD1-AE2F-3A86F866554A}" type="pres">
      <dgm:prSet presAssocID="{A69BBA4E-C726-4AC8-9A92-BDA14A200860}" presName="parentText" presStyleLbl="node1" presStyleIdx="1" presStyleCnt="3">
        <dgm:presLayoutVars>
          <dgm:chMax val="1"/>
          <dgm:bulletEnabled val="1"/>
        </dgm:presLayoutVars>
      </dgm:prSet>
      <dgm:spPr/>
      <dgm:t>
        <a:bodyPr/>
        <a:lstStyle/>
        <a:p>
          <a:endParaRPr lang="en-US"/>
        </a:p>
      </dgm:t>
    </dgm:pt>
    <dgm:pt modelId="{B5CB3FBC-65B3-41F8-8A5F-6ECDBFFC82C5}" type="pres">
      <dgm:prSet presAssocID="{A69BBA4E-C726-4AC8-9A92-BDA14A200860}" presName="descendantText" presStyleLbl="alignAccFollowNode1" presStyleIdx="1" presStyleCnt="3">
        <dgm:presLayoutVars>
          <dgm:bulletEnabled val="1"/>
        </dgm:presLayoutVars>
      </dgm:prSet>
      <dgm:spPr/>
      <dgm:t>
        <a:bodyPr/>
        <a:lstStyle/>
        <a:p>
          <a:endParaRPr lang="en-US"/>
        </a:p>
      </dgm:t>
    </dgm:pt>
    <dgm:pt modelId="{BE5270AD-6914-4C6B-A091-A7BDC16087BB}" type="pres">
      <dgm:prSet presAssocID="{463F1C73-101C-462B-B963-985C8BFED0D5}" presName="sp" presStyleCnt="0"/>
      <dgm:spPr/>
    </dgm:pt>
    <dgm:pt modelId="{617468DF-0794-4D61-868A-C57CC50BE417}" type="pres">
      <dgm:prSet presAssocID="{5AF70971-45C6-49D8-8D28-0955B060A188}" presName="linNode" presStyleCnt="0"/>
      <dgm:spPr/>
    </dgm:pt>
    <dgm:pt modelId="{A29D7959-B8FE-458A-9485-B8D3F3ABD552}" type="pres">
      <dgm:prSet presAssocID="{5AF70971-45C6-49D8-8D28-0955B060A188}" presName="parentText" presStyleLbl="node1" presStyleIdx="2" presStyleCnt="3">
        <dgm:presLayoutVars>
          <dgm:chMax val="1"/>
          <dgm:bulletEnabled val="1"/>
        </dgm:presLayoutVars>
      </dgm:prSet>
      <dgm:spPr/>
      <dgm:t>
        <a:bodyPr/>
        <a:lstStyle/>
        <a:p>
          <a:endParaRPr lang="en-US"/>
        </a:p>
      </dgm:t>
    </dgm:pt>
    <dgm:pt modelId="{5094EA23-C3BD-46AD-971E-21374253EBE4}" type="pres">
      <dgm:prSet presAssocID="{5AF70971-45C6-49D8-8D28-0955B060A188}" presName="descendantText" presStyleLbl="alignAccFollowNode1" presStyleIdx="2" presStyleCnt="3">
        <dgm:presLayoutVars>
          <dgm:bulletEnabled val="1"/>
        </dgm:presLayoutVars>
      </dgm:prSet>
      <dgm:spPr/>
      <dgm:t>
        <a:bodyPr/>
        <a:lstStyle/>
        <a:p>
          <a:endParaRPr lang="en-US"/>
        </a:p>
      </dgm:t>
    </dgm:pt>
  </dgm:ptLst>
  <dgm:cxnLst>
    <dgm:cxn modelId="{D117DB53-3C30-41E1-B80D-722CCEC97442}" srcId="{A69BBA4E-C726-4AC8-9A92-BDA14A200860}" destId="{8509476D-B6A0-4936-AB55-7AE999663A80}" srcOrd="0" destOrd="0" parTransId="{FAA05BEE-E152-429E-B752-F93F630BAF2B}" sibTransId="{6FDE967A-CE9D-4716-8721-333C6474FD0E}"/>
    <dgm:cxn modelId="{6059B834-4F88-45FB-89C6-D5299DB4A42F}" type="presOf" srcId="{5AF70971-45C6-49D8-8D28-0955B060A188}" destId="{A29D7959-B8FE-458A-9485-B8D3F3ABD552}" srcOrd="0" destOrd="0" presId="urn:microsoft.com/office/officeart/2005/8/layout/vList5"/>
    <dgm:cxn modelId="{FBBAA8B8-BCBD-4524-A4DB-E8CC82236F41}" srcId="{5DBDC505-3905-40B9-A447-CDDF8A507A3F}" destId="{44754310-C2CD-4DDF-A019-0468ABAF2F10}" srcOrd="0" destOrd="0" parTransId="{9EA10477-15A5-47CB-84FB-EA2E0D53114D}" sibTransId="{009B6C39-E1A8-4D60-AEB1-268261483EB3}"/>
    <dgm:cxn modelId="{B9094F8F-C709-4EAB-A537-039287284586}" srcId="{5DBDC505-3905-40B9-A447-CDDF8A507A3F}" destId="{5AF70971-45C6-49D8-8D28-0955B060A188}" srcOrd="2" destOrd="0" parTransId="{E6FF8DB8-320B-4B80-AFBA-6CBDC592FFCE}" sibTransId="{13353EF0-50A3-4B1D-8685-3330C10822CE}"/>
    <dgm:cxn modelId="{9A49488F-1E22-46BC-BC0E-E4C3E878AE09}" type="presOf" srcId="{8509476D-B6A0-4936-AB55-7AE999663A80}" destId="{B5CB3FBC-65B3-41F8-8A5F-6ECDBFFC82C5}" srcOrd="0" destOrd="0" presId="urn:microsoft.com/office/officeart/2005/8/layout/vList5"/>
    <dgm:cxn modelId="{BE37F882-94FB-4CA4-BF9B-097CC7A1E6D5}" type="presOf" srcId="{7D2C4F7F-46D5-4572-8948-3F14977B6A85}" destId="{5094EA23-C3BD-46AD-971E-21374253EBE4}" srcOrd="0" destOrd="0" presId="urn:microsoft.com/office/officeart/2005/8/layout/vList5"/>
    <dgm:cxn modelId="{D06BB18C-7817-4B78-B8EA-11C5E3DCAE16}" srcId="{44754310-C2CD-4DDF-A019-0468ABAF2F10}" destId="{EF904EC1-539B-49A1-BECD-15D7A26D7116}" srcOrd="0" destOrd="0" parTransId="{123953D3-0B86-443A-90C6-EAD9AF8B142B}" sibTransId="{A7121C96-AB98-4C54-A202-020BBA1B7F80}"/>
    <dgm:cxn modelId="{E9E57454-1EA5-4B44-8961-C42B25B53F3B}" srcId="{5DBDC505-3905-40B9-A447-CDDF8A507A3F}" destId="{A69BBA4E-C726-4AC8-9A92-BDA14A200860}" srcOrd="1" destOrd="0" parTransId="{94373EC6-E081-4030-8769-7ABDA4F60E53}" sibTransId="{463F1C73-101C-462B-B963-985C8BFED0D5}"/>
    <dgm:cxn modelId="{C4C061F4-C93A-445F-BA54-A4687D894484}" type="presOf" srcId="{EF904EC1-539B-49A1-BECD-15D7A26D7116}" destId="{E7AC0F0F-099A-46FA-8C42-C507CDAFB4A0}" srcOrd="0" destOrd="0" presId="urn:microsoft.com/office/officeart/2005/8/layout/vList5"/>
    <dgm:cxn modelId="{408057F3-46A3-4B8C-B322-F063D6B8845E}" srcId="{5AF70971-45C6-49D8-8D28-0955B060A188}" destId="{7D2C4F7F-46D5-4572-8948-3F14977B6A85}" srcOrd="0" destOrd="0" parTransId="{F827B83C-2A0D-4C35-A50E-37AB0800EDAE}" sibTransId="{E8D0C816-8BFE-4538-A4AD-EDEBA3DE5A13}"/>
    <dgm:cxn modelId="{721F54D3-D889-4C68-9964-F202BEF68548}" type="presOf" srcId="{A69BBA4E-C726-4AC8-9A92-BDA14A200860}" destId="{B7D57894-87E3-4CD1-AE2F-3A86F866554A}" srcOrd="0" destOrd="0" presId="urn:microsoft.com/office/officeart/2005/8/layout/vList5"/>
    <dgm:cxn modelId="{2CBABF6C-7CD8-4110-B450-158EC0D20AB6}" type="presOf" srcId="{5DBDC505-3905-40B9-A447-CDDF8A507A3F}" destId="{B45791D5-D5F1-4F2A-B803-198AD3059A19}" srcOrd="0" destOrd="0" presId="urn:microsoft.com/office/officeart/2005/8/layout/vList5"/>
    <dgm:cxn modelId="{BC38467A-9810-489B-9767-94A9B564E904}" type="presOf" srcId="{44754310-C2CD-4DDF-A019-0468ABAF2F10}" destId="{86175F8E-B170-4B4D-ABA1-CB520E2866F9}" srcOrd="0" destOrd="0" presId="urn:microsoft.com/office/officeart/2005/8/layout/vList5"/>
    <dgm:cxn modelId="{0749366B-5A36-4F98-A009-38D23196D609}" type="presParOf" srcId="{B45791D5-D5F1-4F2A-B803-198AD3059A19}" destId="{17D882C0-A87E-4C41-A314-5E28A30AB230}" srcOrd="0" destOrd="0" presId="urn:microsoft.com/office/officeart/2005/8/layout/vList5"/>
    <dgm:cxn modelId="{405E47C4-52C4-4AE0-B591-B741263B7830}" type="presParOf" srcId="{17D882C0-A87E-4C41-A314-5E28A30AB230}" destId="{86175F8E-B170-4B4D-ABA1-CB520E2866F9}" srcOrd="0" destOrd="0" presId="urn:microsoft.com/office/officeart/2005/8/layout/vList5"/>
    <dgm:cxn modelId="{779933CF-1990-4F5C-8EB6-ABDC845E3878}" type="presParOf" srcId="{17D882C0-A87E-4C41-A314-5E28A30AB230}" destId="{E7AC0F0F-099A-46FA-8C42-C507CDAFB4A0}" srcOrd="1" destOrd="0" presId="urn:microsoft.com/office/officeart/2005/8/layout/vList5"/>
    <dgm:cxn modelId="{DC0A7C85-D618-44FF-B23F-8B63710DBDC7}" type="presParOf" srcId="{B45791D5-D5F1-4F2A-B803-198AD3059A19}" destId="{8DA7B206-F982-48CD-BC1C-7CAE605CCE3E}" srcOrd="1" destOrd="0" presId="urn:microsoft.com/office/officeart/2005/8/layout/vList5"/>
    <dgm:cxn modelId="{E5FC3A90-E12A-44F7-9569-33B8E10F9353}" type="presParOf" srcId="{B45791D5-D5F1-4F2A-B803-198AD3059A19}" destId="{47060FE1-589F-4D8A-8766-12F5B9B3BDC8}" srcOrd="2" destOrd="0" presId="urn:microsoft.com/office/officeart/2005/8/layout/vList5"/>
    <dgm:cxn modelId="{933121EB-FF0E-4551-8435-8E1DCE94F8B1}" type="presParOf" srcId="{47060FE1-589F-4D8A-8766-12F5B9B3BDC8}" destId="{B7D57894-87E3-4CD1-AE2F-3A86F866554A}" srcOrd="0" destOrd="0" presId="urn:microsoft.com/office/officeart/2005/8/layout/vList5"/>
    <dgm:cxn modelId="{10EBA9D1-07F2-4721-9443-F17E57206FB9}" type="presParOf" srcId="{47060FE1-589F-4D8A-8766-12F5B9B3BDC8}" destId="{B5CB3FBC-65B3-41F8-8A5F-6ECDBFFC82C5}" srcOrd="1" destOrd="0" presId="urn:microsoft.com/office/officeart/2005/8/layout/vList5"/>
    <dgm:cxn modelId="{B6BE266E-84BE-4E1A-A2A1-DC5236D65BFF}" type="presParOf" srcId="{B45791D5-D5F1-4F2A-B803-198AD3059A19}" destId="{BE5270AD-6914-4C6B-A091-A7BDC16087BB}" srcOrd="3" destOrd="0" presId="urn:microsoft.com/office/officeart/2005/8/layout/vList5"/>
    <dgm:cxn modelId="{C747556E-0569-48D0-A47A-6A5FFC771212}" type="presParOf" srcId="{B45791D5-D5F1-4F2A-B803-198AD3059A19}" destId="{617468DF-0794-4D61-868A-C57CC50BE417}" srcOrd="4" destOrd="0" presId="urn:microsoft.com/office/officeart/2005/8/layout/vList5"/>
    <dgm:cxn modelId="{3CD5CF6C-1037-48A5-9794-F5EF1DBD7796}" type="presParOf" srcId="{617468DF-0794-4D61-868A-C57CC50BE417}" destId="{A29D7959-B8FE-458A-9485-B8D3F3ABD552}" srcOrd="0" destOrd="0" presId="urn:microsoft.com/office/officeart/2005/8/layout/vList5"/>
    <dgm:cxn modelId="{7A878F5A-D65C-4D7A-9207-F336EA11BAE5}" type="presParOf" srcId="{617468DF-0794-4D61-868A-C57CC50BE417}" destId="{5094EA23-C3BD-46AD-971E-21374253EBE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sz="quarter" idx="1"/>
          </p:nvPr>
        </p:nvSpPr>
        <p:spPr>
          <a:xfrm>
            <a:off x="3936767" y="0"/>
            <a:ext cx="3011699" cy="461804"/>
          </a:xfrm>
          <a:prstGeom prst="rect">
            <a:avLst/>
          </a:prstGeom>
        </p:spPr>
        <p:txBody>
          <a:bodyPr vert="horz" lIns="92485" tIns="46243" rIns="92485" bIns="46243" rtlCol="0"/>
          <a:lstStyle>
            <a:lvl1pPr algn="r">
              <a:defRPr sz="1200"/>
            </a:lvl1pPr>
          </a:lstStyle>
          <a:p>
            <a:fld id="{E95B003E-B7A5-264A-A537-79D4E37BBAE6}" type="datetimeFigureOut">
              <a:rPr lang="en-US" smtClean="0"/>
              <a:t>3/14/2018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936767" y="8772668"/>
            <a:ext cx="3011699" cy="461804"/>
          </a:xfrm>
          <a:prstGeom prst="rect">
            <a:avLst/>
          </a:prstGeom>
        </p:spPr>
        <p:txBody>
          <a:bodyPr vert="horz" lIns="92485" tIns="46243" rIns="92485" bIns="46243" rtlCol="0" anchor="b"/>
          <a:lstStyle>
            <a:lvl1pPr algn="r">
              <a:defRPr sz="1200"/>
            </a:lvl1pPr>
          </a:lstStyle>
          <a:p>
            <a:fld id="{F4A56382-3ED9-6D43-824B-617DE56FC56A}" type="slidenum">
              <a:rPr lang="en-US" smtClean="0"/>
              <a:t>‹#›</a:t>
            </a:fld>
            <a:endParaRPr lang="en-US"/>
          </a:p>
        </p:txBody>
      </p:sp>
    </p:spTree>
    <p:extLst>
      <p:ext uri="{BB962C8B-B14F-4D97-AF65-F5344CB8AC3E}">
        <p14:creationId xmlns:p14="http://schemas.microsoft.com/office/powerpoint/2010/main" val="134402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699" cy="461804"/>
          </a:xfrm>
          <a:prstGeom prst="rect">
            <a:avLst/>
          </a:prstGeom>
        </p:spPr>
        <p:txBody>
          <a:bodyPr vert="horz" lIns="92485" tIns="46243" rIns="92485" bIns="46243" rtlCol="0"/>
          <a:lstStyle>
            <a:lvl1pPr algn="r">
              <a:defRPr sz="1200"/>
            </a:lvl1pPr>
          </a:lstStyle>
          <a:p>
            <a:fld id="{C1A0903D-E7AF-4BAD-864A-65030414A445}" type="datetimeFigureOut">
              <a:rPr lang="en-US" smtClean="0"/>
              <a:t>3/14/2018</a:t>
            </a:fld>
            <a:endParaRPr lang="en-US"/>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699" cy="461804"/>
          </a:xfrm>
          <a:prstGeom prst="rect">
            <a:avLst/>
          </a:prstGeom>
        </p:spPr>
        <p:txBody>
          <a:bodyPr vert="horz" lIns="92485" tIns="46243" rIns="92485" bIns="46243" rtlCol="0" anchor="b"/>
          <a:lstStyle>
            <a:lvl1pPr algn="r">
              <a:defRPr sz="1200"/>
            </a:lvl1pPr>
          </a:lstStyle>
          <a:p>
            <a:fld id="{D1F0C2A4-A153-4B07-895C-15B3C977FDE7}" type="slidenum">
              <a:rPr lang="en-US" smtClean="0"/>
              <a:t>‹#›</a:t>
            </a:fld>
            <a:endParaRPr lang="en-US"/>
          </a:p>
        </p:txBody>
      </p:sp>
    </p:spTree>
    <p:extLst>
      <p:ext uri="{BB962C8B-B14F-4D97-AF65-F5344CB8AC3E}">
        <p14:creationId xmlns:p14="http://schemas.microsoft.com/office/powerpoint/2010/main" val="156156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1F0C2A4-A153-4B07-895C-15B3C977FDE7}" type="slidenum">
              <a:rPr lang="en-US" smtClean="0"/>
              <a:t>1</a:t>
            </a:fld>
            <a:endParaRPr lang="en-US" dirty="0"/>
          </a:p>
        </p:txBody>
      </p:sp>
    </p:spTree>
    <p:extLst>
      <p:ext uri="{BB962C8B-B14F-4D97-AF65-F5344CB8AC3E}">
        <p14:creationId xmlns:p14="http://schemas.microsoft.com/office/powerpoint/2010/main" val="391738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1F0C2A4-A153-4B07-895C-15B3C977FDE7}" type="slidenum">
              <a:rPr lang="en-US" smtClean="0"/>
              <a:t>11</a:t>
            </a:fld>
            <a:endParaRPr lang="en-US" dirty="0"/>
          </a:p>
        </p:txBody>
      </p:sp>
    </p:spTree>
    <p:extLst>
      <p:ext uri="{BB962C8B-B14F-4D97-AF65-F5344CB8AC3E}">
        <p14:creationId xmlns:p14="http://schemas.microsoft.com/office/powerpoint/2010/main" val="308677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1F0C2A4-A153-4B07-895C-15B3C977FDE7}" type="slidenum">
              <a:rPr lang="en-US" smtClean="0"/>
              <a:t>12</a:t>
            </a:fld>
            <a:endParaRPr lang="en-US" dirty="0"/>
          </a:p>
        </p:txBody>
      </p:sp>
    </p:spTree>
    <p:extLst>
      <p:ext uri="{BB962C8B-B14F-4D97-AF65-F5344CB8AC3E}">
        <p14:creationId xmlns:p14="http://schemas.microsoft.com/office/powerpoint/2010/main" val="303947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14</a:t>
            </a:fld>
            <a:endParaRPr lang="en-US"/>
          </a:p>
        </p:txBody>
      </p:sp>
    </p:spTree>
    <p:extLst>
      <p:ext uri="{BB962C8B-B14F-4D97-AF65-F5344CB8AC3E}">
        <p14:creationId xmlns:p14="http://schemas.microsoft.com/office/powerpoint/2010/main" val="13569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1F0C2A4-A153-4B07-895C-15B3C977FDE7}" type="slidenum">
              <a:rPr lang="en-US" smtClean="0"/>
              <a:t>15</a:t>
            </a:fld>
            <a:endParaRPr lang="en-US"/>
          </a:p>
        </p:txBody>
      </p:sp>
    </p:spTree>
    <p:extLst>
      <p:ext uri="{BB962C8B-B14F-4D97-AF65-F5344CB8AC3E}">
        <p14:creationId xmlns:p14="http://schemas.microsoft.com/office/powerpoint/2010/main" val="410002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16</a:t>
            </a:fld>
            <a:endParaRPr lang="en-US"/>
          </a:p>
        </p:txBody>
      </p:sp>
    </p:spTree>
    <p:extLst>
      <p:ext uri="{BB962C8B-B14F-4D97-AF65-F5344CB8AC3E}">
        <p14:creationId xmlns:p14="http://schemas.microsoft.com/office/powerpoint/2010/main" val="422573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17</a:t>
            </a:fld>
            <a:endParaRPr lang="en-US"/>
          </a:p>
        </p:txBody>
      </p:sp>
    </p:spTree>
    <p:extLst>
      <p:ext uri="{BB962C8B-B14F-4D97-AF65-F5344CB8AC3E}">
        <p14:creationId xmlns:p14="http://schemas.microsoft.com/office/powerpoint/2010/main" val="98399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F0C2A4-A153-4B07-895C-15B3C977FDE7}" type="slidenum">
              <a:rPr lang="en-US" smtClean="0"/>
              <a:t>18</a:t>
            </a:fld>
            <a:endParaRPr lang="en-US"/>
          </a:p>
        </p:txBody>
      </p:sp>
    </p:spTree>
    <p:extLst>
      <p:ext uri="{BB962C8B-B14F-4D97-AF65-F5344CB8AC3E}">
        <p14:creationId xmlns:p14="http://schemas.microsoft.com/office/powerpoint/2010/main" val="142296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D1F0C2A4-A153-4B07-895C-15B3C977FDE7}" type="slidenum">
              <a:rPr lang="en-US" smtClean="0"/>
              <a:t>20</a:t>
            </a:fld>
            <a:endParaRPr lang="en-US"/>
          </a:p>
        </p:txBody>
      </p:sp>
    </p:spTree>
    <p:extLst>
      <p:ext uri="{BB962C8B-B14F-4D97-AF65-F5344CB8AC3E}">
        <p14:creationId xmlns:p14="http://schemas.microsoft.com/office/powerpoint/2010/main" val="67381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D1F0C2A4-A153-4B07-895C-15B3C977FDE7}" type="slidenum">
              <a:rPr lang="en-US" smtClean="0"/>
              <a:t>21</a:t>
            </a:fld>
            <a:endParaRPr lang="en-US"/>
          </a:p>
        </p:txBody>
      </p:sp>
    </p:spTree>
    <p:extLst>
      <p:ext uri="{BB962C8B-B14F-4D97-AF65-F5344CB8AC3E}">
        <p14:creationId xmlns:p14="http://schemas.microsoft.com/office/powerpoint/2010/main" val="1809101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D1F0C2A4-A153-4B07-895C-15B3C977FDE7}" type="slidenum">
              <a:rPr lang="en-US" smtClean="0"/>
              <a:t>22</a:t>
            </a:fld>
            <a:endParaRPr lang="en-US"/>
          </a:p>
        </p:txBody>
      </p:sp>
    </p:spTree>
    <p:extLst>
      <p:ext uri="{BB962C8B-B14F-4D97-AF65-F5344CB8AC3E}">
        <p14:creationId xmlns:p14="http://schemas.microsoft.com/office/powerpoint/2010/main" val="67767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1F0C2A4-A153-4B07-895C-15B3C977FDE7}" type="slidenum">
              <a:rPr lang="en-US" smtClean="0"/>
              <a:t>2</a:t>
            </a:fld>
            <a:endParaRPr lang="en-US" dirty="0"/>
          </a:p>
        </p:txBody>
      </p:sp>
    </p:spTree>
    <p:extLst>
      <p:ext uri="{BB962C8B-B14F-4D97-AF65-F5344CB8AC3E}">
        <p14:creationId xmlns:p14="http://schemas.microsoft.com/office/powerpoint/2010/main" val="3086779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D1F0C2A4-A153-4B07-895C-15B3C977FDE7}" type="slidenum">
              <a:rPr lang="en-US" smtClean="0"/>
              <a:t>23</a:t>
            </a:fld>
            <a:endParaRPr lang="en-US"/>
          </a:p>
        </p:txBody>
      </p:sp>
    </p:spTree>
    <p:extLst>
      <p:ext uri="{BB962C8B-B14F-4D97-AF65-F5344CB8AC3E}">
        <p14:creationId xmlns:p14="http://schemas.microsoft.com/office/powerpoint/2010/main" val="215480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24</a:t>
            </a:fld>
            <a:endParaRPr lang="en-US"/>
          </a:p>
        </p:txBody>
      </p:sp>
    </p:spTree>
    <p:extLst>
      <p:ext uri="{BB962C8B-B14F-4D97-AF65-F5344CB8AC3E}">
        <p14:creationId xmlns:p14="http://schemas.microsoft.com/office/powerpoint/2010/main" val="4225731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25</a:t>
            </a:fld>
            <a:endParaRPr lang="en-US"/>
          </a:p>
        </p:txBody>
      </p:sp>
    </p:spTree>
    <p:extLst>
      <p:ext uri="{BB962C8B-B14F-4D97-AF65-F5344CB8AC3E}">
        <p14:creationId xmlns:p14="http://schemas.microsoft.com/office/powerpoint/2010/main" val="604472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4854">
              <a:defRPr/>
            </a:pPr>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26</a:t>
            </a:fld>
            <a:endParaRPr lang="en-US"/>
          </a:p>
        </p:txBody>
      </p:sp>
    </p:spTree>
    <p:extLst>
      <p:ext uri="{BB962C8B-B14F-4D97-AF65-F5344CB8AC3E}">
        <p14:creationId xmlns:p14="http://schemas.microsoft.com/office/powerpoint/2010/main" val="60447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1F0C2A4-A153-4B07-895C-15B3C977FDE7}" type="slidenum">
              <a:rPr lang="en-US" smtClean="0"/>
              <a:t>4</a:t>
            </a:fld>
            <a:endParaRPr lang="en-US" dirty="0"/>
          </a:p>
        </p:txBody>
      </p:sp>
    </p:spTree>
    <p:extLst>
      <p:ext uri="{BB962C8B-B14F-4D97-AF65-F5344CB8AC3E}">
        <p14:creationId xmlns:p14="http://schemas.microsoft.com/office/powerpoint/2010/main" val="308677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1F0C2A4-A153-4B07-895C-15B3C977FDE7}" type="slidenum">
              <a:rPr lang="en-US" smtClean="0"/>
              <a:t>5</a:t>
            </a:fld>
            <a:endParaRPr lang="en-US" dirty="0"/>
          </a:p>
        </p:txBody>
      </p:sp>
    </p:spTree>
    <p:extLst>
      <p:ext uri="{BB962C8B-B14F-4D97-AF65-F5344CB8AC3E}">
        <p14:creationId xmlns:p14="http://schemas.microsoft.com/office/powerpoint/2010/main" val="308677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6</a:t>
            </a:fld>
            <a:endParaRPr lang="en-US"/>
          </a:p>
        </p:txBody>
      </p:sp>
    </p:spTree>
    <p:extLst>
      <p:ext uri="{BB962C8B-B14F-4D97-AF65-F5344CB8AC3E}">
        <p14:creationId xmlns:p14="http://schemas.microsoft.com/office/powerpoint/2010/main" val="3668406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spcBef>
                <a:spcPts val="607"/>
              </a:spcBef>
              <a:defRPr/>
            </a:pPr>
            <a:endParaRPr lang="en-US" sz="800" dirty="0">
              <a:solidFill>
                <a:prstClr val="black"/>
              </a:solidFill>
            </a:endParaRPr>
          </a:p>
        </p:txBody>
      </p:sp>
      <p:sp>
        <p:nvSpPr>
          <p:cNvPr id="4" name="Slide Number Placeholder 3"/>
          <p:cNvSpPr>
            <a:spLocks noGrp="1"/>
          </p:cNvSpPr>
          <p:nvPr>
            <p:ph type="sldNum" sz="quarter" idx="10"/>
          </p:nvPr>
        </p:nvSpPr>
        <p:spPr/>
        <p:txBody>
          <a:bodyPr/>
          <a:lstStyle/>
          <a:p>
            <a:fld id="{D1F0C2A4-A153-4B07-895C-15B3C977FDE7}" type="slidenum">
              <a:rPr lang="en-US" smtClean="0"/>
              <a:t>7</a:t>
            </a:fld>
            <a:endParaRPr lang="en-US"/>
          </a:p>
        </p:txBody>
      </p:sp>
    </p:spTree>
    <p:extLst>
      <p:ext uri="{BB962C8B-B14F-4D97-AF65-F5344CB8AC3E}">
        <p14:creationId xmlns:p14="http://schemas.microsoft.com/office/powerpoint/2010/main" val="352284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8</a:t>
            </a:fld>
            <a:endParaRPr lang="en-US" dirty="0"/>
          </a:p>
        </p:txBody>
      </p:sp>
    </p:spTree>
    <p:extLst>
      <p:ext uri="{BB962C8B-B14F-4D97-AF65-F5344CB8AC3E}">
        <p14:creationId xmlns:p14="http://schemas.microsoft.com/office/powerpoint/2010/main" val="308677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4854">
              <a:defRPr/>
            </a:pPr>
            <a:endParaRPr lang="en-US" dirty="0"/>
          </a:p>
        </p:txBody>
      </p:sp>
      <p:sp>
        <p:nvSpPr>
          <p:cNvPr id="4" name="Slide Number Placeholder 3"/>
          <p:cNvSpPr>
            <a:spLocks noGrp="1"/>
          </p:cNvSpPr>
          <p:nvPr>
            <p:ph type="sldNum" sz="quarter" idx="10"/>
          </p:nvPr>
        </p:nvSpPr>
        <p:spPr/>
        <p:txBody>
          <a:bodyPr/>
          <a:lstStyle/>
          <a:p>
            <a:fld id="{D1F0C2A4-A153-4B07-895C-15B3C977FDE7}" type="slidenum">
              <a:rPr lang="en-US" smtClean="0"/>
              <a:t>9</a:t>
            </a:fld>
            <a:endParaRPr lang="en-US" dirty="0"/>
          </a:p>
        </p:txBody>
      </p:sp>
    </p:spTree>
    <p:extLst>
      <p:ext uri="{BB962C8B-B14F-4D97-AF65-F5344CB8AC3E}">
        <p14:creationId xmlns:p14="http://schemas.microsoft.com/office/powerpoint/2010/main" val="308677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27">
              <a:spcBef>
                <a:spcPct val="0"/>
              </a:spcBef>
            </a:pPr>
            <a:endParaRPr lang="en-US" sz="1100" dirty="0"/>
          </a:p>
        </p:txBody>
      </p:sp>
      <p:sp>
        <p:nvSpPr>
          <p:cNvPr id="4" name="Slide Number Placeholder 3"/>
          <p:cNvSpPr>
            <a:spLocks noGrp="1"/>
          </p:cNvSpPr>
          <p:nvPr>
            <p:ph type="sldNum" sz="quarter" idx="10"/>
          </p:nvPr>
        </p:nvSpPr>
        <p:spPr/>
        <p:txBody>
          <a:bodyPr/>
          <a:lstStyle/>
          <a:p>
            <a:fld id="{D1F0C2A4-A153-4B07-895C-15B3C977FDE7}" type="slidenum">
              <a:rPr lang="en-US" smtClean="0"/>
              <a:t>10</a:t>
            </a:fld>
            <a:endParaRPr lang="en-US" dirty="0"/>
          </a:p>
        </p:txBody>
      </p:sp>
    </p:spTree>
    <p:extLst>
      <p:ext uri="{BB962C8B-B14F-4D97-AF65-F5344CB8AC3E}">
        <p14:creationId xmlns:p14="http://schemas.microsoft.com/office/powerpoint/2010/main" val="308677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EBE0BC-AA2C-D643-87E0-8B9731B1CBF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A945-02E4-7948-9979-A2AB936A5362}" type="slidenum">
              <a:rPr lang="en-US" smtClean="0"/>
              <a:t>‹#›</a:t>
            </a:fld>
            <a:endParaRPr lang="en-US"/>
          </a:p>
        </p:txBody>
      </p:sp>
    </p:spTree>
    <p:extLst>
      <p:ext uri="{BB962C8B-B14F-4D97-AF65-F5344CB8AC3E}">
        <p14:creationId xmlns:p14="http://schemas.microsoft.com/office/powerpoint/2010/main" val="99877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11" y="19014"/>
            <a:ext cx="8588374" cy="831056"/>
          </a:xfrm>
        </p:spPr>
        <p:txBody>
          <a:bodyPr>
            <a:normAutofit/>
          </a:bodyPr>
          <a:lstStyle>
            <a:lvl1pPr>
              <a:defRPr sz="3600" b="1">
                <a:latin typeface="Times"/>
                <a:cs typeface="Times"/>
              </a:defRPr>
            </a:lvl1pPr>
          </a:lstStyle>
          <a:p>
            <a:r>
              <a:rPr lang="en-US" dirty="0"/>
              <a:t>Click to edit Master title style</a:t>
            </a:r>
          </a:p>
        </p:txBody>
      </p:sp>
      <p:sp>
        <p:nvSpPr>
          <p:cNvPr id="3" name="Content Placeholder 2"/>
          <p:cNvSpPr>
            <a:spLocks noGrp="1"/>
          </p:cNvSpPr>
          <p:nvPr>
            <p:ph sz="half" idx="1"/>
          </p:nvPr>
        </p:nvSpPr>
        <p:spPr>
          <a:xfrm>
            <a:off x="279401" y="1369219"/>
            <a:ext cx="4235449" cy="3037681"/>
          </a:xfrm>
        </p:spPr>
        <p:txBody>
          <a:bodyPr>
            <a:normAutofit/>
          </a:bodyPr>
          <a:lstStyle>
            <a:lvl1pPr marL="0" indent="0">
              <a:buNone/>
              <a:defRPr sz="2000" b="1">
                <a:solidFill>
                  <a:schemeClr val="accent4"/>
                </a:solidFill>
                <a:latin typeface="Times"/>
                <a:cs typeface="Times"/>
              </a:defRPr>
            </a:lvl1pPr>
            <a:lvl2pPr marL="177800" indent="-177800">
              <a:defRPr sz="2000">
                <a:latin typeface="Times"/>
                <a:cs typeface="Times"/>
              </a:defRPr>
            </a:lvl2pPr>
            <a:lvl3pPr marL="520700" indent="-177800">
              <a:defRPr sz="1800">
                <a:latin typeface="Times"/>
                <a:cs typeface="Times"/>
              </a:defRPr>
            </a:lvl3pPr>
            <a:lvl4pPr>
              <a:defRPr sz="1600">
                <a:latin typeface="Times"/>
                <a:cs typeface="Times"/>
              </a:defRPr>
            </a:lvl4pPr>
            <a:lvl5pPr>
              <a:defRPr sz="1600">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49" y="1369219"/>
            <a:ext cx="4238625" cy="3037681"/>
          </a:xfrm>
        </p:spPr>
        <p:txBody>
          <a:bodyPr>
            <a:normAutofit/>
          </a:bodyPr>
          <a:lstStyle>
            <a:lvl1pPr marL="0" indent="0">
              <a:buNone/>
              <a:defRPr sz="2000" b="1">
                <a:solidFill>
                  <a:srgbClr val="FFC000"/>
                </a:solidFill>
                <a:latin typeface="Times"/>
                <a:cs typeface="Times"/>
              </a:defRPr>
            </a:lvl1pPr>
            <a:lvl2pPr marL="177800" indent="-177800">
              <a:defRPr sz="2000">
                <a:latin typeface="Times"/>
                <a:cs typeface="Times"/>
              </a:defRPr>
            </a:lvl2pPr>
            <a:lvl3pPr marL="520700" indent="-177800">
              <a:defRPr sz="1800">
                <a:latin typeface="Times"/>
                <a:cs typeface="Times"/>
              </a:defRPr>
            </a:lvl3pPr>
            <a:lvl4pPr>
              <a:defRPr sz="1600">
                <a:latin typeface="Times"/>
                <a:cs typeface="Times"/>
              </a:defRPr>
            </a:lvl4pPr>
            <a:lvl5pPr>
              <a:defRPr sz="1600">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3EBE0BC-AA2C-D643-87E0-8B9731B1CBF1}"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CA945-02E4-7948-9979-A2AB936A5362}" type="slidenum">
              <a:rPr lang="en-US" smtClean="0"/>
              <a:t>‹#›</a:t>
            </a:fld>
            <a:endParaRPr lang="en-US"/>
          </a:p>
        </p:txBody>
      </p:sp>
      <p:grpSp>
        <p:nvGrpSpPr>
          <p:cNvPr id="14" name="Group 13"/>
          <p:cNvGrpSpPr/>
          <p:nvPr userDrawn="1"/>
        </p:nvGrpSpPr>
        <p:grpSpPr>
          <a:xfrm>
            <a:off x="0" y="4515763"/>
            <a:ext cx="9144000" cy="627737"/>
            <a:chOff x="0" y="4515763"/>
            <a:chExt cx="9144000" cy="627737"/>
          </a:xfrm>
          <a:solidFill>
            <a:srgbClr val="F7695F"/>
          </a:solidFill>
        </p:grpSpPr>
        <p:sp>
          <p:nvSpPr>
            <p:cNvPr id="15" name="Rectangle 14"/>
            <p:cNvSpPr/>
            <p:nvPr/>
          </p:nvSpPr>
          <p:spPr>
            <a:xfrm>
              <a:off x="0" y="4515763"/>
              <a:ext cx="9144000" cy="627737"/>
            </a:xfrm>
            <a:prstGeom prst="rect">
              <a:avLst/>
            </a:prstGeom>
            <a:grpFill/>
            <a:ln>
              <a:solidFill>
                <a:srgbClr val="110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822492" y="4673425"/>
              <a:ext cx="5045283" cy="307777"/>
            </a:xfrm>
            <a:prstGeom prst="rect">
              <a:avLst/>
            </a:prstGeom>
            <a:grpFill/>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4197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11" y="4024"/>
            <a:ext cx="8588374" cy="831056"/>
          </a:xfrm>
        </p:spPr>
        <p:txBody>
          <a:bodyPr/>
          <a:lstStyle>
            <a:lvl1pPr>
              <a:defRPr b="1">
                <a:latin typeface="Times"/>
                <a:cs typeface="Times"/>
              </a:defRPr>
            </a:lvl1pPr>
          </a:lstStyle>
          <a:p>
            <a:r>
              <a:rPr lang="en-US" dirty="0"/>
              <a:t>Click to edit Master title style</a:t>
            </a:r>
          </a:p>
        </p:txBody>
      </p:sp>
      <p:sp>
        <p:nvSpPr>
          <p:cNvPr id="3" name="Content Placeholder 2"/>
          <p:cNvSpPr>
            <a:spLocks noGrp="1"/>
          </p:cNvSpPr>
          <p:nvPr>
            <p:ph sz="half" idx="1"/>
          </p:nvPr>
        </p:nvSpPr>
        <p:spPr>
          <a:xfrm>
            <a:off x="279401" y="1369219"/>
            <a:ext cx="4235449" cy="3037681"/>
          </a:xfrm>
        </p:spPr>
        <p:txBody>
          <a:bodyPr>
            <a:normAutofit/>
          </a:bodyPr>
          <a:lstStyle>
            <a:lvl1pPr marL="0" indent="0">
              <a:buNone/>
              <a:defRPr sz="2000" b="1">
                <a:solidFill>
                  <a:schemeClr val="accent4"/>
                </a:solidFill>
                <a:latin typeface="Times"/>
                <a:cs typeface="Times"/>
              </a:defRPr>
            </a:lvl1pPr>
            <a:lvl2pPr marL="457200" indent="-457200">
              <a:buFont typeface="+mj-lt"/>
              <a:buAutoNum type="arabicPeriod"/>
              <a:defRPr sz="2000">
                <a:latin typeface="Times"/>
                <a:cs typeface="Times"/>
              </a:defRPr>
            </a:lvl2pPr>
            <a:lvl3pPr marL="520700" indent="-177800">
              <a:defRPr sz="1800">
                <a:latin typeface="Times"/>
                <a:cs typeface="Times"/>
              </a:defRPr>
            </a:lvl3pPr>
            <a:lvl4pPr>
              <a:defRPr sz="1600">
                <a:latin typeface="Times"/>
                <a:cs typeface="Times"/>
              </a:defRPr>
            </a:lvl4pPr>
            <a:lvl5pPr>
              <a:defRPr sz="1600">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CA945-02E4-7948-9979-A2AB936A5362}" type="slidenum">
              <a:rPr lang="en-US" smtClean="0"/>
              <a:t>‹#›</a:t>
            </a:fld>
            <a:endParaRPr lang="en-US"/>
          </a:p>
        </p:txBody>
      </p:sp>
      <p:grpSp>
        <p:nvGrpSpPr>
          <p:cNvPr id="14" name="Group 13"/>
          <p:cNvGrpSpPr/>
          <p:nvPr userDrawn="1"/>
        </p:nvGrpSpPr>
        <p:grpSpPr>
          <a:xfrm>
            <a:off x="0" y="4515763"/>
            <a:ext cx="9144000" cy="627737"/>
            <a:chOff x="0" y="4515763"/>
            <a:chExt cx="9144000" cy="627737"/>
          </a:xfrm>
          <a:solidFill>
            <a:srgbClr val="F7695F"/>
          </a:solidFill>
        </p:grpSpPr>
        <p:sp>
          <p:nvSpPr>
            <p:cNvPr id="15" name="Rectangle 14"/>
            <p:cNvSpPr/>
            <p:nvPr/>
          </p:nvSpPr>
          <p:spPr>
            <a:xfrm>
              <a:off x="0" y="4515763"/>
              <a:ext cx="9144000" cy="6277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702570" y="4673425"/>
              <a:ext cx="5165205" cy="307777"/>
            </a:xfrm>
            <a:prstGeom prst="rect">
              <a:avLst/>
            </a:prstGeom>
            <a:grpFill/>
            <a:ln>
              <a:noFill/>
            </a:ln>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0381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89372"/>
            <a:ext cx="6858000" cy="1790700"/>
          </a:xfrm>
        </p:spPr>
        <p:txBody>
          <a:bodyPr anchor="b">
            <a:normAutofit/>
          </a:bodyPr>
          <a:lstStyle>
            <a:lvl1pPr algn="ctr">
              <a:defRPr sz="4200">
                <a:latin typeface="Times"/>
                <a:cs typeface="Times"/>
              </a:defRPr>
            </a:lvl1pPr>
          </a:lstStyle>
          <a:p>
            <a:r>
              <a:rPr lang="en-US" dirty="0"/>
              <a:t>Click to edit Master title style</a:t>
            </a:r>
          </a:p>
        </p:txBody>
      </p:sp>
      <p:sp>
        <p:nvSpPr>
          <p:cNvPr id="3" name="Subtitle 2"/>
          <p:cNvSpPr>
            <a:spLocks noGrp="1"/>
          </p:cNvSpPr>
          <p:nvPr>
            <p:ph type="subTitle" idx="1"/>
          </p:nvPr>
        </p:nvSpPr>
        <p:spPr>
          <a:xfrm>
            <a:off x="1143000" y="2549128"/>
            <a:ext cx="6858000" cy="1241822"/>
          </a:xfrm>
        </p:spPr>
        <p:txBody>
          <a:bodyPr>
            <a:normAutofit/>
          </a:bodyPr>
          <a:lstStyle>
            <a:lvl1pPr marL="0" indent="0" algn="ctr">
              <a:buNone/>
              <a:defRPr sz="3200">
                <a:latin typeface="Times"/>
                <a:cs typeface="Time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83EBE0BC-AA2C-D643-87E0-8B9731B1CBF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A945-02E4-7948-9979-A2AB936A5362}" type="slidenum">
              <a:rPr lang="en-US" smtClean="0"/>
              <a:t>‹#›</a:t>
            </a:fld>
            <a:endParaRPr lang="en-US"/>
          </a:p>
        </p:txBody>
      </p:sp>
      <p:grpSp>
        <p:nvGrpSpPr>
          <p:cNvPr id="7" name="Group 6"/>
          <p:cNvGrpSpPr/>
          <p:nvPr userDrawn="1"/>
        </p:nvGrpSpPr>
        <p:grpSpPr>
          <a:xfrm>
            <a:off x="0" y="4515763"/>
            <a:ext cx="9144000" cy="627737"/>
            <a:chOff x="0" y="4515763"/>
            <a:chExt cx="9144000" cy="627737"/>
          </a:xfrm>
        </p:grpSpPr>
        <p:sp>
          <p:nvSpPr>
            <p:cNvPr id="8" name="Rectangle 7"/>
            <p:cNvSpPr/>
            <p:nvPr/>
          </p:nvSpPr>
          <p:spPr>
            <a:xfrm>
              <a:off x="0" y="4515763"/>
              <a:ext cx="9144000" cy="627737"/>
            </a:xfrm>
            <a:prstGeom prst="rect">
              <a:avLst/>
            </a:prstGeom>
            <a:solidFill>
              <a:srgbClr val="F7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687580" y="4673425"/>
              <a:ext cx="5180195" cy="307777"/>
            </a:xfrm>
            <a:prstGeom prst="rect">
              <a:avLst/>
            </a:prstGeom>
            <a:noFill/>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491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830" y="14990"/>
            <a:ext cx="9144000" cy="831056"/>
          </a:xfrm>
        </p:spPr>
        <p:txBody>
          <a:bodyPr>
            <a:normAutofit/>
          </a:bodyPr>
          <a:lstStyle>
            <a:lvl1pPr>
              <a:defRPr sz="3600" b="1" cap="none">
                <a:latin typeface="Times"/>
                <a:cs typeface="Times"/>
              </a:defRPr>
            </a:lvl1pPr>
          </a:lstStyle>
          <a:p>
            <a:r>
              <a:rPr lang="en-US" dirty="0"/>
              <a:t>Click to edit master title style</a:t>
            </a:r>
          </a:p>
        </p:txBody>
      </p:sp>
      <p:sp>
        <p:nvSpPr>
          <p:cNvPr id="3" name="Content Placeholder 2"/>
          <p:cNvSpPr>
            <a:spLocks noGrp="1"/>
          </p:cNvSpPr>
          <p:nvPr>
            <p:ph idx="1"/>
          </p:nvPr>
        </p:nvSpPr>
        <p:spPr>
          <a:xfrm>
            <a:off x="254830" y="1047749"/>
            <a:ext cx="9144000" cy="3346451"/>
          </a:xfrm>
        </p:spPr>
        <p:txBody>
          <a:bodyPr>
            <a:normAutofit/>
          </a:bodyPr>
          <a:lstStyle>
            <a:lvl1pPr marL="285750" indent="-285750">
              <a:spcBef>
                <a:spcPts val="200"/>
              </a:spcBef>
              <a:spcAft>
                <a:spcPts val="500"/>
              </a:spcAft>
              <a:defRPr sz="2800">
                <a:latin typeface="Times"/>
                <a:cs typeface="Times"/>
              </a:defRPr>
            </a:lvl1pPr>
            <a:lvl2pPr marL="571500" indent="-228600">
              <a:spcBef>
                <a:spcPts val="200"/>
              </a:spcBef>
              <a:spcAft>
                <a:spcPts val="500"/>
              </a:spcAft>
              <a:buSzPct val="66000"/>
              <a:buFont typeface="Wingdings" charset="2"/>
              <a:buChar char="§"/>
              <a:defRPr sz="2400">
                <a:latin typeface="Times"/>
                <a:cs typeface="Times"/>
              </a:defRPr>
            </a:lvl2pPr>
            <a:lvl3pPr>
              <a:spcBef>
                <a:spcPts val="200"/>
              </a:spcBef>
              <a:spcAft>
                <a:spcPts val="500"/>
              </a:spcAft>
              <a:defRPr sz="2000">
                <a:latin typeface="Times"/>
                <a:cs typeface="Times"/>
              </a:defRPr>
            </a:lvl3pPr>
            <a:lvl4pPr>
              <a:spcBef>
                <a:spcPts val="200"/>
              </a:spcBef>
              <a:spcAft>
                <a:spcPts val="500"/>
              </a:spcAft>
              <a:defRPr sz="1800">
                <a:latin typeface="Times"/>
                <a:cs typeface="Times"/>
              </a:defRPr>
            </a:lvl4pPr>
            <a:lvl5pPr>
              <a:spcBef>
                <a:spcPts val="200"/>
              </a:spcBef>
              <a:spcAft>
                <a:spcPts val="500"/>
              </a:spcAft>
              <a:defRPr sz="1600">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EBE0BC-AA2C-D643-87E0-8B9731B1CBF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A945-02E4-7948-9979-A2AB936A5362}" type="slidenum">
              <a:rPr lang="en-US" smtClean="0"/>
              <a:t>‹#›</a:t>
            </a:fld>
            <a:endParaRPr lang="en-US"/>
          </a:p>
        </p:txBody>
      </p:sp>
      <p:grpSp>
        <p:nvGrpSpPr>
          <p:cNvPr id="11" name="Group 10"/>
          <p:cNvGrpSpPr/>
          <p:nvPr userDrawn="1"/>
        </p:nvGrpSpPr>
        <p:grpSpPr>
          <a:xfrm>
            <a:off x="0" y="4525388"/>
            <a:ext cx="9144000" cy="627737"/>
            <a:chOff x="0" y="4515763"/>
            <a:chExt cx="9144000" cy="627737"/>
          </a:xfrm>
          <a:solidFill>
            <a:srgbClr val="F7695F"/>
          </a:solidFill>
        </p:grpSpPr>
        <p:sp>
          <p:nvSpPr>
            <p:cNvPr id="12" name="Rectangle 11"/>
            <p:cNvSpPr/>
            <p:nvPr/>
          </p:nvSpPr>
          <p:spPr>
            <a:xfrm>
              <a:off x="0" y="4515763"/>
              <a:ext cx="9144000" cy="6277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762532" y="4673425"/>
              <a:ext cx="5105244" cy="307777"/>
            </a:xfrm>
            <a:prstGeom prst="rect">
              <a:avLst/>
            </a:prstGeom>
            <a:grpFill/>
            <a:ln>
              <a:noFill/>
            </a:ln>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4796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4DA922A-52CE-4FBF-8953-C04AE4466600}"/>
              </a:ext>
            </a:extLst>
          </p:cNvPr>
          <p:cNvPicPr>
            <a:picLocks noChangeAspect="1"/>
          </p:cNvPicPr>
          <p:nvPr userDrawn="1"/>
        </p:nvPicPr>
        <p:blipFill>
          <a:blip r:embed="rId2"/>
          <a:stretch>
            <a:fillRect/>
          </a:stretch>
        </p:blipFill>
        <p:spPr>
          <a:xfrm>
            <a:off x="5776069" y="25190"/>
            <a:ext cx="3367931" cy="4490574"/>
          </a:xfrm>
          <a:prstGeom prst="rect">
            <a:avLst/>
          </a:prstGeom>
        </p:spPr>
      </p:pic>
      <p:sp>
        <p:nvSpPr>
          <p:cNvPr id="2" name="Title 1"/>
          <p:cNvSpPr>
            <a:spLocks noGrp="1"/>
          </p:cNvSpPr>
          <p:nvPr>
            <p:ph type="title" hasCustomPrompt="1"/>
          </p:nvPr>
        </p:nvSpPr>
        <p:spPr>
          <a:xfrm>
            <a:off x="254830" y="14990"/>
            <a:ext cx="6098471" cy="831056"/>
          </a:xfrm>
        </p:spPr>
        <p:txBody>
          <a:bodyPr>
            <a:normAutofit/>
          </a:bodyPr>
          <a:lstStyle>
            <a:lvl1pPr>
              <a:defRPr sz="3600" b="1" cap="none">
                <a:solidFill>
                  <a:schemeClr val="tx1"/>
                </a:solidFill>
                <a:latin typeface="Times"/>
                <a:cs typeface="Times"/>
              </a:defRPr>
            </a:lvl1pPr>
          </a:lstStyle>
          <a:p>
            <a:r>
              <a:rPr lang="en-US" dirty="0"/>
              <a:t>Click to edit master title style</a:t>
            </a:r>
          </a:p>
        </p:txBody>
      </p:sp>
      <p:sp>
        <p:nvSpPr>
          <p:cNvPr id="3" name="Content Placeholder 2"/>
          <p:cNvSpPr>
            <a:spLocks noGrp="1"/>
          </p:cNvSpPr>
          <p:nvPr>
            <p:ph idx="1"/>
          </p:nvPr>
        </p:nvSpPr>
        <p:spPr>
          <a:xfrm>
            <a:off x="254830" y="1047749"/>
            <a:ext cx="6098471" cy="3346451"/>
          </a:xfrm>
        </p:spPr>
        <p:txBody>
          <a:bodyPr>
            <a:normAutofit/>
          </a:bodyPr>
          <a:lstStyle>
            <a:lvl1pPr marL="285750" indent="-285750">
              <a:spcBef>
                <a:spcPts val="200"/>
              </a:spcBef>
              <a:spcAft>
                <a:spcPts val="500"/>
              </a:spcAft>
              <a:defRPr sz="2800">
                <a:solidFill>
                  <a:schemeClr val="tx1"/>
                </a:solidFill>
                <a:latin typeface="Times"/>
                <a:cs typeface="Times"/>
              </a:defRPr>
            </a:lvl1pPr>
            <a:lvl2pPr marL="571500" indent="-228600">
              <a:spcBef>
                <a:spcPts val="200"/>
              </a:spcBef>
              <a:spcAft>
                <a:spcPts val="500"/>
              </a:spcAft>
              <a:buSzPct val="66000"/>
              <a:buFont typeface="Wingdings" charset="2"/>
              <a:buChar char="§"/>
              <a:defRPr sz="2400">
                <a:solidFill>
                  <a:schemeClr val="tx1"/>
                </a:solidFill>
                <a:latin typeface="Times"/>
                <a:cs typeface="Times"/>
              </a:defRPr>
            </a:lvl2pPr>
            <a:lvl3pPr>
              <a:spcBef>
                <a:spcPts val="200"/>
              </a:spcBef>
              <a:spcAft>
                <a:spcPts val="500"/>
              </a:spcAft>
              <a:defRPr sz="2000">
                <a:solidFill>
                  <a:schemeClr val="tx1"/>
                </a:solidFill>
                <a:latin typeface="Times"/>
                <a:cs typeface="Times"/>
              </a:defRPr>
            </a:lvl3pPr>
            <a:lvl4pPr>
              <a:spcBef>
                <a:spcPts val="200"/>
              </a:spcBef>
              <a:spcAft>
                <a:spcPts val="500"/>
              </a:spcAft>
              <a:defRPr sz="1800">
                <a:solidFill>
                  <a:schemeClr val="tx1"/>
                </a:solidFill>
                <a:latin typeface="Times"/>
                <a:cs typeface="Times"/>
              </a:defRPr>
            </a:lvl4pPr>
            <a:lvl5pPr>
              <a:spcBef>
                <a:spcPts val="200"/>
              </a:spcBef>
              <a:spcAft>
                <a:spcPts val="500"/>
              </a:spcAft>
              <a:defRPr sz="1600">
                <a:solidFill>
                  <a:schemeClr val="tx1"/>
                </a:solidFill>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EBE0BC-AA2C-D643-87E0-8B9731B1CBF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A945-02E4-7948-9979-A2AB936A5362}" type="slidenum">
              <a:rPr lang="en-US" smtClean="0"/>
              <a:t>‹#›</a:t>
            </a:fld>
            <a:endParaRPr lang="en-US"/>
          </a:p>
        </p:txBody>
      </p:sp>
      <p:grpSp>
        <p:nvGrpSpPr>
          <p:cNvPr id="11" name="Group 10"/>
          <p:cNvGrpSpPr/>
          <p:nvPr userDrawn="1"/>
        </p:nvGrpSpPr>
        <p:grpSpPr>
          <a:xfrm>
            <a:off x="0" y="4515763"/>
            <a:ext cx="9144000" cy="627737"/>
            <a:chOff x="0" y="4515763"/>
            <a:chExt cx="9144000" cy="627737"/>
          </a:xfrm>
          <a:solidFill>
            <a:srgbClr val="F7695F"/>
          </a:solidFill>
        </p:grpSpPr>
        <p:sp>
          <p:nvSpPr>
            <p:cNvPr id="12" name="Rectangle 11"/>
            <p:cNvSpPr/>
            <p:nvPr/>
          </p:nvSpPr>
          <p:spPr>
            <a:xfrm>
              <a:off x="0" y="4515763"/>
              <a:ext cx="9144000" cy="6277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762532" y="4673425"/>
              <a:ext cx="5105244" cy="307777"/>
            </a:xfrm>
            <a:prstGeom prst="rect">
              <a:avLst/>
            </a:prstGeom>
            <a:grpFill/>
            <a:ln>
              <a:noFill/>
            </a:ln>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9692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CC4236EA-5C3E-4CAA-A3D2-6FA7CA0DD2CF}"/>
              </a:ext>
            </a:extLst>
          </p:cNvPr>
          <p:cNvPicPr>
            <a:picLocks noChangeAspect="1"/>
          </p:cNvPicPr>
          <p:nvPr userDrawn="1"/>
        </p:nvPicPr>
        <p:blipFill>
          <a:blip r:embed="rId2"/>
          <a:stretch>
            <a:fillRect/>
          </a:stretch>
        </p:blipFill>
        <p:spPr>
          <a:xfrm>
            <a:off x="5880129" y="-14990"/>
            <a:ext cx="3263871" cy="5143500"/>
          </a:xfrm>
          <a:prstGeom prst="rect">
            <a:avLst/>
          </a:prstGeom>
        </p:spPr>
      </p:pic>
      <p:sp>
        <p:nvSpPr>
          <p:cNvPr id="2" name="Title 1"/>
          <p:cNvSpPr>
            <a:spLocks noGrp="1"/>
          </p:cNvSpPr>
          <p:nvPr>
            <p:ph type="title" hasCustomPrompt="1"/>
          </p:nvPr>
        </p:nvSpPr>
        <p:spPr>
          <a:xfrm>
            <a:off x="254830" y="14990"/>
            <a:ext cx="6098471" cy="831056"/>
          </a:xfrm>
        </p:spPr>
        <p:txBody>
          <a:bodyPr>
            <a:normAutofit/>
          </a:bodyPr>
          <a:lstStyle>
            <a:lvl1pPr>
              <a:defRPr sz="3600" b="1" cap="none">
                <a:solidFill>
                  <a:schemeClr val="tx1"/>
                </a:solidFill>
                <a:latin typeface="Times"/>
                <a:cs typeface="Times"/>
              </a:defRPr>
            </a:lvl1pPr>
          </a:lstStyle>
          <a:p>
            <a:r>
              <a:rPr lang="en-US" dirty="0"/>
              <a:t>Click to edit master title style</a:t>
            </a:r>
          </a:p>
        </p:txBody>
      </p:sp>
      <p:sp>
        <p:nvSpPr>
          <p:cNvPr id="3" name="Content Placeholder 2"/>
          <p:cNvSpPr>
            <a:spLocks noGrp="1"/>
          </p:cNvSpPr>
          <p:nvPr>
            <p:ph idx="1"/>
          </p:nvPr>
        </p:nvSpPr>
        <p:spPr>
          <a:xfrm>
            <a:off x="254830" y="1047749"/>
            <a:ext cx="6098471" cy="3346451"/>
          </a:xfrm>
        </p:spPr>
        <p:txBody>
          <a:bodyPr>
            <a:normAutofit/>
          </a:bodyPr>
          <a:lstStyle>
            <a:lvl1pPr marL="285750" indent="-285750">
              <a:spcBef>
                <a:spcPts val="200"/>
              </a:spcBef>
              <a:spcAft>
                <a:spcPts val="500"/>
              </a:spcAft>
              <a:defRPr sz="2800">
                <a:solidFill>
                  <a:schemeClr val="tx1"/>
                </a:solidFill>
                <a:latin typeface="Times"/>
                <a:cs typeface="Times"/>
              </a:defRPr>
            </a:lvl1pPr>
            <a:lvl2pPr marL="571500" indent="-228600">
              <a:spcBef>
                <a:spcPts val="200"/>
              </a:spcBef>
              <a:spcAft>
                <a:spcPts val="500"/>
              </a:spcAft>
              <a:buSzPct val="66000"/>
              <a:buFont typeface="Wingdings" charset="2"/>
              <a:buChar char="§"/>
              <a:defRPr sz="2400">
                <a:solidFill>
                  <a:schemeClr val="tx1"/>
                </a:solidFill>
                <a:latin typeface="Times"/>
                <a:cs typeface="Times"/>
              </a:defRPr>
            </a:lvl2pPr>
            <a:lvl3pPr>
              <a:spcBef>
                <a:spcPts val="200"/>
              </a:spcBef>
              <a:spcAft>
                <a:spcPts val="500"/>
              </a:spcAft>
              <a:defRPr sz="2000">
                <a:solidFill>
                  <a:schemeClr val="tx1"/>
                </a:solidFill>
                <a:latin typeface="Times"/>
                <a:cs typeface="Times"/>
              </a:defRPr>
            </a:lvl3pPr>
            <a:lvl4pPr>
              <a:spcBef>
                <a:spcPts val="200"/>
              </a:spcBef>
              <a:spcAft>
                <a:spcPts val="500"/>
              </a:spcAft>
              <a:defRPr sz="1800">
                <a:solidFill>
                  <a:schemeClr val="tx1"/>
                </a:solidFill>
                <a:latin typeface="Times"/>
                <a:cs typeface="Times"/>
              </a:defRPr>
            </a:lvl4pPr>
            <a:lvl5pPr>
              <a:spcBef>
                <a:spcPts val="200"/>
              </a:spcBef>
              <a:spcAft>
                <a:spcPts val="500"/>
              </a:spcAft>
              <a:defRPr sz="1600">
                <a:solidFill>
                  <a:schemeClr val="tx1"/>
                </a:solidFill>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EBE0BC-AA2C-D643-87E0-8B9731B1CBF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A945-02E4-7948-9979-A2AB936A5362}" type="slidenum">
              <a:rPr lang="en-US" smtClean="0"/>
              <a:t>‹#›</a:t>
            </a:fld>
            <a:endParaRPr lang="en-US"/>
          </a:p>
        </p:txBody>
      </p:sp>
      <p:grpSp>
        <p:nvGrpSpPr>
          <p:cNvPr id="11" name="Group 10"/>
          <p:cNvGrpSpPr/>
          <p:nvPr userDrawn="1"/>
        </p:nvGrpSpPr>
        <p:grpSpPr>
          <a:xfrm>
            <a:off x="0" y="4515763"/>
            <a:ext cx="9144000" cy="627737"/>
            <a:chOff x="0" y="4515763"/>
            <a:chExt cx="9144000" cy="627737"/>
          </a:xfrm>
          <a:solidFill>
            <a:srgbClr val="F7695F"/>
          </a:solidFill>
        </p:grpSpPr>
        <p:sp>
          <p:nvSpPr>
            <p:cNvPr id="12" name="Rectangle 11"/>
            <p:cNvSpPr/>
            <p:nvPr/>
          </p:nvSpPr>
          <p:spPr>
            <a:xfrm>
              <a:off x="0" y="4515763"/>
              <a:ext cx="9144000" cy="6277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762532" y="4673425"/>
              <a:ext cx="5105244" cy="307777"/>
            </a:xfrm>
            <a:prstGeom prst="rect">
              <a:avLst/>
            </a:prstGeom>
            <a:grpFill/>
            <a:ln>
              <a:noFill/>
            </a:ln>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5365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830" y="14990"/>
            <a:ext cx="9144000" cy="831056"/>
          </a:xfrm>
        </p:spPr>
        <p:txBody>
          <a:bodyPr>
            <a:normAutofit/>
          </a:bodyPr>
          <a:lstStyle>
            <a:lvl1pPr>
              <a:defRPr sz="3600" b="1" cap="none">
                <a:solidFill>
                  <a:schemeClr val="tx1"/>
                </a:solidFill>
                <a:latin typeface="Times"/>
                <a:cs typeface="Times"/>
              </a:defRPr>
            </a:lvl1pPr>
          </a:lstStyle>
          <a:p>
            <a:r>
              <a:rPr lang="en-US" dirty="0"/>
              <a:t>Click to edit master title style</a:t>
            </a:r>
          </a:p>
        </p:txBody>
      </p:sp>
      <p:sp>
        <p:nvSpPr>
          <p:cNvPr id="3" name="Content Placeholder 2"/>
          <p:cNvSpPr>
            <a:spLocks noGrp="1"/>
          </p:cNvSpPr>
          <p:nvPr>
            <p:ph idx="1"/>
          </p:nvPr>
        </p:nvSpPr>
        <p:spPr>
          <a:xfrm>
            <a:off x="254830" y="1041399"/>
            <a:ext cx="9144000" cy="3352801"/>
          </a:xfrm>
        </p:spPr>
        <p:txBody>
          <a:bodyPr>
            <a:normAutofit/>
          </a:bodyPr>
          <a:lstStyle>
            <a:lvl1pPr marL="0" indent="0">
              <a:spcBef>
                <a:spcPts val="200"/>
              </a:spcBef>
              <a:spcAft>
                <a:spcPts val="500"/>
              </a:spcAft>
              <a:buNone/>
              <a:defRPr sz="2800">
                <a:solidFill>
                  <a:schemeClr val="tx1"/>
                </a:solidFill>
                <a:latin typeface="Times"/>
                <a:cs typeface="Times"/>
              </a:defRPr>
            </a:lvl1pPr>
            <a:lvl2pPr marL="342900" indent="0">
              <a:spcBef>
                <a:spcPts val="200"/>
              </a:spcBef>
              <a:spcAft>
                <a:spcPts val="500"/>
              </a:spcAft>
              <a:buNone/>
              <a:defRPr sz="2400">
                <a:solidFill>
                  <a:schemeClr val="tx1"/>
                </a:solidFill>
                <a:latin typeface="Times"/>
                <a:cs typeface="Times"/>
              </a:defRPr>
            </a:lvl2pPr>
            <a:lvl3pPr marL="685800" indent="0">
              <a:spcBef>
                <a:spcPts val="200"/>
              </a:spcBef>
              <a:spcAft>
                <a:spcPts val="500"/>
              </a:spcAft>
              <a:buNone/>
              <a:defRPr sz="2000">
                <a:solidFill>
                  <a:schemeClr val="tx1"/>
                </a:solidFill>
                <a:latin typeface="Times"/>
                <a:cs typeface="Times"/>
              </a:defRPr>
            </a:lvl3pPr>
            <a:lvl4pPr marL="1028700" indent="0">
              <a:spcBef>
                <a:spcPts val="200"/>
              </a:spcBef>
              <a:spcAft>
                <a:spcPts val="500"/>
              </a:spcAft>
              <a:buNone/>
              <a:defRPr sz="1800">
                <a:solidFill>
                  <a:schemeClr val="tx1"/>
                </a:solidFill>
                <a:latin typeface="Times"/>
                <a:cs typeface="Times"/>
              </a:defRPr>
            </a:lvl4pPr>
            <a:lvl5pPr marL="1371600" indent="0">
              <a:spcBef>
                <a:spcPts val="200"/>
              </a:spcBef>
              <a:spcAft>
                <a:spcPts val="500"/>
              </a:spcAft>
              <a:buNone/>
              <a:defRPr sz="1600">
                <a:solidFill>
                  <a:schemeClr val="tx1"/>
                </a:solidFill>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EBE0BC-AA2C-D643-87E0-8B9731B1CBF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A945-02E4-7948-9979-A2AB936A5362}" type="slidenum">
              <a:rPr lang="en-US" smtClean="0"/>
              <a:t>‹#›</a:t>
            </a:fld>
            <a:endParaRPr lang="en-US"/>
          </a:p>
        </p:txBody>
      </p:sp>
      <p:grpSp>
        <p:nvGrpSpPr>
          <p:cNvPr id="11" name="Group 10"/>
          <p:cNvGrpSpPr/>
          <p:nvPr userDrawn="1"/>
        </p:nvGrpSpPr>
        <p:grpSpPr>
          <a:xfrm>
            <a:off x="0" y="4515763"/>
            <a:ext cx="9144000" cy="627737"/>
            <a:chOff x="0" y="4515763"/>
            <a:chExt cx="9144000" cy="627737"/>
          </a:xfrm>
          <a:solidFill>
            <a:srgbClr val="F7695F"/>
          </a:solidFill>
        </p:grpSpPr>
        <p:sp>
          <p:nvSpPr>
            <p:cNvPr id="12" name="Rectangle 11"/>
            <p:cNvSpPr/>
            <p:nvPr/>
          </p:nvSpPr>
          <p:spPr>
            <a:xfrm>
              <a:off x="0" y="4515763"/>
              <a:ext cx="9144000" cy="6277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22492" y="4673425"/>
              <a:ext cx="5045283" cy="307777"/>
            </a:xfrm>
            <a:prstGeom prst="rect">
              <a:avLst/>
            </a:prstGeom>
            <a:grpFill/>
            <a:ln>
              <a:noFill/>
            </a:ln>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3603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830" y="4021"/>
            <a:ext cx="9144000" cy="831056"/>
          </a:xfrm>
        </p:spPr>
        <p:txBody>
          <a:bodyPr>
            <a:normAutofit/>
          </a:bodyPr>
          <a:lstStyle>
            <a:lvl1pPr>
              <a:defRPr sz="3600" b="1" cap="none">
                <a:solidFill>
                  <a:schemeClr val="tx1"/>
                </a:solidFill>
                <a:latin typeface="Times"/>
                <a:cs typeface="Times"/>
              </a:defRPr>
            </a:lvl1pPr>
          </a:lstStyle>
          <a:p>
            <a:r>
              <a:rPr lang="en-US" dirty="0"/>
              <a:t>Click to edit master title style</a:t>
            </a:r>
          </a:p>
        </p:txBody>
      </p:sp>
      <p:sp>
        <p:nvSpPr>
          <p:cNvPr id="4" name="Date Placeholder 3"/>
          <p:cNvSpPr>
            <a:spLocks noGrp="1"/>
          </p:cNvSpPr>
          <p:nvPr>
            <p:ph type="dt" sz="half" idx="10"/>
          </p:nvPr>
        </p:nvSpPr>
        <p:spPr/>
        <p:txBody>
          <a:bodyPr/>
          <a:lstStyle/>
          <a:p>
            <a:fld id="{83EBE0BC-AA2C-D643-87E0-8B9731B1CBF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A945-02E4-7948-9979-A2AB936A5362}" type="slidenum">
              <a:rPr lang="en-US" smtClean="0"/>
              <a:t>‹#›</a:t>
            </a:fld>
            <a:endParaRPr lang="en-US"/>
          </a:p>
        </p:txBody>
      </p:sp>
      <p:grpSp>
        <p:nvGrpSpPr>
          <p:cNvPr id="11" name="Group 10"/>
          <p:cNvGrpSpPr/>
          <p:nvPr userDrawn="1"/>
        </p:nvGrpSpPr>
        <p:grpSpPr>
          <a:xfrm>
            <a:off x="0" y="4515763"/>
            <a:ext cx="9144000" cy="627737"/>
            <a:chOff x="0" y="4515763"/>
            <a:chExt cx="9144000" cy="627737"/>
          </a:xfrm>
          <a:solidFill>
            <a:srgbClr val="F7695F"/>
          </a:solidFill>
        </p:grpSpPr>
        <p:sp>
          <p:nvSpPr>
            <p:cNvPr id="12" name="Rectangle 11"/>
            <p:cNvSpPr/>
            <p:nvPr/>
          </p:nvSpPr>
          <p:spPr>
            <a:xfrm>
              <a:off x="0" y="4515763"/>
              <a:ext cx="9144000" cy="6277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762532" y="4673425"/>
              <a:ext cx="5105244" cy="307777"/>
            </a:xfrm>
            <a:prstGeom prst="rect">
              <a:avLst/>
            </a:prstGeom>
            <a:grpFill/>
            <a:ln>
              <a:noFill/>
            </a:ln>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4450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2F80CE26-E200-4518-AD86-5EC00378DDDA}"/>
              </a:ext>
            </a:extLst>
          </p:cNvPr>
          <p:cNvPicPr>
            <a:picLocks noChangeAspect="1"/>
          </p:cNvPicPr>
          <p:nvPr userDrawn="1"/>
        </p:nvPicPr>
        <p:blipFill rotWithShape="1">
          <a:blip r:embed="rId2">
            <a:lum bright="70000" contrast="-70000"/>
          </a:blip>
          <a:srcRect t="5926" b="9149"/>
          <a:stretch/>
        </p:blipFill>
        <p:spPr>
          <a:xfrm>
            <a:off x="0" y="1"/>
            <a:ext cx="9144000" cy="5143500"/>
          </a:xfrm>
          <a:prstGeom prst="rect">
            <a:avLst/>
          </a:prstGeom>
        </p:spPr>
      </p:pic>
      <p:sp>
        <p:nvSpPr>
          <p:cNvPr id="2" name="Title 1"/>
          <p:cNvSpPr>
            <a:spLocks noGrp="1"/>
          </p:cNvSpPr>
          <p:nvPr>
            <p:ph type="title"/>
          </p:nvPr>
        </p:nvSpPr>
        <p:spPr>
          <a:xfrm>
            <a:off x="254000" y="91179"/>
            <a:ext cx="8613776" cy="1547121"/>
          </a:xfrm>
        </p:spPr>
        <p:txBody>
          <a:bodyPr anchor="ctr" anchorCtr="0">
            <a:normAutofit/>
          </a:bodyPr>
          <a:lstStyle>
            <a:lvl1pPr algn="l">
              <a:defRPr sz="4400" b="1">
                <a:solidFill>
                  <a:schemeClr val="tx1"/>
                </a:solidFill>
                <a:latin typeface="Times"/>
                <a:cs typeface="Times"/>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Times"/>
                <a:cs typeface="Times"/>
              </a:defRPr>
            </a:lvl1pPr>
          </a:lstStyle>
          <a:p>
            <a:fld id="{83EBE0BC-AA2C-D643-87E0-8B9731B1CBF1}" type="datetimeFigureOut">
              <a:rPr lang="en-US" smtClean="0"/>
              <a:pPr/>
              <a:t>3/14/2018</a:t>
            </a:fld>
            <a:endParaRPr lang="en-US"/>
          </a:p>
        </p:txBody>
      </p:sp>
      <p:sp>
        <p:nvSpPr>
          <p:cNvPr id="5" name="Footer Placeholder 4"/>
          <p:cNvSpPr>
            <a:spLocks noGrp="1"/>
          </p:cNvSpPr>
          <p:nvPr>
            <p:ph type="ftr" sz="quarter" idx="11"/>
          </p:nvPr>
        </p:nvSpPr>
        <p:spPr/>
        <p:txBody>
          <a:bodyPr/>
          <a:lstStyle>
            <a:lvl1pPr>
              <a:defRPr>
                <a:latin typeface="Times"/>
                <a:cs typeface="Times"/>
              </a:defRPr>
            </a:lvl1pPr>
          </a:lstStyle>
          <a:p>
            <a:endParaRPr lang="en-US"/>
          </a:p>
        </p:txBody>
      </p:sp>
      <p:sp>
        <p:nvSpPr>
          <p:cNvPr id="6" name="Slide Number Placeholder 5"/>
          <p:cNvSpPr>
            <a:spLocks noGrp="1"/>
          </p:cNvSpPr>
          <p:nvPr>
            <p:ph type="sldNum" sz="quarter" idx="12"/>
          </p:nvPr>
        </p:nvSpPr>
        <p:spPr/>
        <p:txBody>
          <a:bodyPr/>
          <a:lstStyle>
            <a:lvl1pPr>
              <a:defRPr>
                <a:latin typeface="Times"/>
                <a:cs typeface="Times"/>
              </a:defRPr>
            </a:lvl1pPr>
          </a:lstStyle>
          <a:p>
            <a:fld id="{9B9CA945-02E4-7948-9979-A2AB936A5362}" type="slidenum">
              <a:rPr lang="en-US" smtClean="0"/>
              <a:pPr/>
              <a:t>‹#›</a:t>
            </a:fld>
            <a:endParaRPr lang="en-US"/>
          </a:p>
        </p:txBody>
      </p:sp>
      <p:grpSp>
        <p:nvGrpSpPr>
          <p:cNvPr id="12" name="Group 11"/>
          <p:cNvGrpSpPr/>
          <p:nvPr userDrawn="1"/>
        </p:nvGrpSpPr>
        <p:grpSpPr>
          <a:xfrm>
            <a:off x="0" y="4515763"/>
            <a:ext cx="9144000" cy="627737"/>
            <a:chOff x="0" y="4515763"/>
            <a:chExt cx="9144000" cy="627737"/>
          </a:xfrm>
          <a:solidFill>
            <a:srgbClr val="F7695F"/>
          </a:solidFill>
        </p:grpSpPr>
        <p:sp>
          <p:nvSpPr>
            <p:cNvPr id="13" name="Rectangle 12"/>
            <p:cNvSpPr/>
            <p:nvPr/>
          </p:nvSpPr>
          <p:spPr>
            <a:xfrm>
              <a:off x="0" y="4515763"/>
              <a:ext cx="9144000" cy="6277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792512" y="4673425"/>
              <a:ext cx="5075264" cy="307777"/>
            </a:xfrm>
            <a:prstGeom prst="rect">
              <a:avLst/>
            </a:prstGeom>
            <a:grpFill/>
            <a:ln>
              <a:noFill/>
            </a:ln>
          </p:spPr>
          <p:txBody>
            <a:bodyPr wrap="square" rtlCol="0">
              <a:spAutoFit/>
            </a:bodyPr>
            <a:lstStyle/>
            <a:p>
              <a:pPr algn="r"/>
              <a:r>
                <a:rPr lang="en-GB" sz="1400" dirty="0" err="1">
                  <a:solidFill>
                    <a:schemeClr val="bg1"/>
                  </a:solidFill>
                  <a:latin typeface="Times New Roman" panose="02020603050405020304" pitchFamily="18" charset="0"/>
                  <a:cs typeface="Times New Roman" panose="02020603050405020304" pitchFamily="18" charset="0"/>
                </a:rPr>
                <a:t>Idara</a:t>
              </a:r>
              <a:r>
                <a:rPr lang="en-GB" sz="1400" dirty="0">
                  <a:solidFill>
                    <a:schemeClr val="bg1"/>
                  </a:solidFill>
                  <a:latin typeface="Times New Roman" panose="02020603050405020304" pitchFamily="18" charset="0"/>
                  <a:cs typeface="Times New Roman" panose="02020603050405020304" pitchFamily="18" charset="0"/>
                </a:rPr>
                <a:t>-e-</a:t>
              </a:r>
              <a:r>
                <a:rPr lang="en-GB" sz="1400" dirty="0" err="1">
                  <a:solidFill>
                    <a:schemeClr val="bg1"/>
                  </a:solidFill>
                  <a:latin typeface="Times New Roman" panose="02020603050405020304" pitchFamily="18" charset="0"/>
                  <a:cs typeface="Times New Roman" panose="02020603050405020304" pitchFamily="18" charset="0"/>
                </a:rPr>
                <a:t>Taleem</a:t>
              </a:r>
              <a:r>
                <a:rPr lang="en-GB" sz="1400" dirty="0">
                  <a:solidFill>
                    <a:schemeClr val="bg1"/>
                  </a:solidFill>
                  <a:latin typeface="Times New Roman" panose="02020603050405020304" pitchFamily="18" charset="0"/>
                  <a:cs typeface="Times New Roman" panose="02020603050405020304" pitchFamily="18" charset="0"/>
                </a:rPr>
                <a:t>-o-</a:t>
              </a:r>
              <a:r>
                <a:rPr lang="en-GB" sz="1400" dirty="0" err="1">
                  <a:solidFill>
                    <a:schemeClr val="bg1"/>
                  </a:solidFill>
                  <a:latin typeface="Times New Roman" panose="02020603050405020304" pitchFamily="18" charset="0"/>
                  <a:cs typeface="Times New Roman" panose="02020603050405020304" pitchFamily="18" charset="0"/>
                </a:rPr>
                <a:t>Aagahi</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5248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3EBE0BC-AA2C-D643-87E0-8B9731B1CBF1}"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CA945-02E4-7948-9979-A2AB936A5362}" type="slidenum">
              <a:rPr lang="en-US" smtClean="0"/>
              <a:t>‹#›</a:t>
            </a:fld>
            <a:endParaRPr lang="en-US"/>
          </a:p>
        </p:txBody>
      </p:sp>
    </p:spTree>
    <p:extLst>
      <p:ext uri="{BB962C8B-B14F-4D97-AF65-F5344CB8AC3E}">
        <p14:creationId xmlns:p14="http://schemas.microsoft.com/office/powerpoint/2010/main" val="359939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3EBE0BC-AA2C-D643-87E0-8B9731B1CBF1}" type="datetimeFigureOut">
              <a:rPr lang="en-US" smtClean="0"/>
              <a:t>3/14/2018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9CA945-02E4-7948-9979-A2AB936A5362}" type="slidenum">
              <a:rPr lang="en-US" smtClean="0"/>
              <a:t>‹#›</a:t>
            </a:fld>
            <a:endParaRPr lang="en-US"/>
          </a:p>
        </p:txBody>
      </p:sp>
    </p:spTree>
    <p:extLst>
      <p:ext uri="{BB962C8B-B14F-4D97-AF65-F5344CB8AC3E}">
        <p14:creationId xmlns:p14="http://schemas.microsoft.com/office/powerpoint/2010/main" val="52150172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7" r:id="rId4"/>
    <p:sldLayoutId id="2147483678" r:id="rId5"/>
    <p:sldLayoutId id="2147483672" r:id="rId6"/>
    <p:sldLayoutId id="2147483673" r:id="rId7"/>
    <p:sldLayoutId id="2147483663" r:id="rId8"/>
    <p:sldLayoutId id="2147483676" r:id="rId9"/>
    <p:sldLayoutId id="2147483664"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2547399"/>
          </a:xfrm>
          <a:prstGeom prst="rect">
            <a:avLst/>
          </a:prstGeom>
          <a:solidFill>
            <a:srgbClr val="F769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510642" y="2547399"/>
            <a:ext cx="8110847" cy="1200329"/>
          </a:xfrm>
          <a:prstGeom prst="rect">
            <a:avLst/>
          </a:prstGeom>
        </p:spPr>
        <p:txBody>
          <a:bodyPr wrap="square">
            <a:spAutoFit/>
          </a:bodyPr>
          <a:lstStyle/>
          <a:p>
            <a:pPr algn="ctr"/>
            <a:r>
              <a:rPr lang="en-GB" sz="3600" dirty="0">
                <a:latin typeface="Times New Roman" panose="02020603050405020304" pitchFamily="18" charset="0"/>
                <a:cs typeface="Times New Roman" panose="02020603050405020304" pitchFamily="18" charset="0"/>
              </a:rPr>
              <a:t>NURTURING CARE TRENDS IN THE WORLD</a:t>
            </a: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85258" y="1894114"/>
            <a:ext cx="6193972" cy="400110"/>
          </a:xfrm>
          <a:prstGeom prst="rect">
            <a:avLst/>
          </a:prstGeom>
          <a:noFill/>
        </p:spPr>
        <p:txBody>
          <a:bodyPr wrap="square" rtlCol="0">
            <a:spAutoFit/>
          </a:bodyPr>
          <a:lstStyle/>
          <a:p>
            <a:r>
              <a:rPr lang="en-US" sz="2000" dirty="0">
                <a:solidFill>
                  <a:schemeClr val="bg1"/>
                </a:solidFill>
              </a:rPr>
              <a:t>CONSULTATIVE SESSION ON EARLY CHILD DEVELOPMENT</a:t>
            </a:r>
          </a:p>
        </p:txBody>
      </p:sp>
    </p:spTree>
    <p:extLst>
      <p:ext uri="{BB962C8B-B14F-4D97-AF65-F5344CB8AC3E}">
        <p14:creationId xmlns:p14="http://schemas.microsoft.com/office/powerpoint/2010/main" val="206356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000" y="1564"/>
            <a:ext cx="8493689" cy="2139553"/>
          </a:xfrm>
        </p:spPr>
        <p:txBody>
          <a:bodyPr/>
          <a:lstStyle/>
          <a:p>
            <a:r>
              <a:rPr lang="en-US" dirty="0"/>
              <a:t>Importance of nurturing care</a:t>
            </a:r>
          </a:p>
        </p:txBody>
      </p:sp>
    </p:spTree>
    <p:extLst>
      <p:ext uri="{BB962C8B-B14F-4D97-AF65-F5344CB8AC3E}">
        <p14:creationId xmlns:p14="http://schemas.microsoft.com/office/powerpoint/2010/main" val="213705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5229"/>
          <a:stretch/>
        </p:blipFill>
        <p:spPr bwMode="auto">
          <a:xfrm>
            <a:off x="6092212" y="834185"/>
            <a:ext cx="2939158" cy="295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a:t>Parenting and nurturing care</a:t>
            </a:r>
          </a:p>
        </p:txBody>
      </p:sp>
      <p:sp>
        <p:nvSpPr>
          <p:cNvPr id="5" name="Content Placeholder 4"/>
          <p:cNvSpPr>
            <a:spLocks noGrp="1"/>
          </p:cNvSpPr>
          <p:nvPr>
            <p:ph idx="1"/>
          </p:nvPr>
        </p:nvSpPr>
        <p:spPr>
          <a:xfrm>
            <a:off x="259311" y="831056"/>
            <a:ext cx="6796582" cy="3580045"/>
          </a:xfrm>
        </p:spPr>
        <p:txBody>
          <a:bodyPr>
            <a:normAutofit/>
          </a:bodyPr>
          <a:lstStyle/>
          <a:p>
            <a:pPr marL="0" indent="0">
              <a:buNone/>
            </a:pPr>
            <a:r>
              <a:rPr lang="en-US" sz="2600" i="1" dirty="0"/>
              <a:t>Nurturing care is what the infant’s brain expects and depends upon for healthy development</a:t>
            </a:r>
          </a:p>
          <a:p>
            <a:pPr marL="0" indent="0">
              <a:buNone/>
            </a:pPr>
            <a:r>
              <a:rPr lang="en-US" sz="2000" dirty="0"/>
              <a:t>Comprises:</a:t>
            </a:r>
          </a:p>
          <a:p>
            <a:pPr marL="287338" indent="0">
              <a:spcBef>
                <a:spcPts val="0"/>
              </a:spcBef>
              <a:spcAft>
                <a:spcPts val="0"/>
              </a:spcAft>
              <a:buNone/>
            </a:pPr>
            <a:endParaRPr lang="en-US" sz="600" dirty="0"/>
          </a:p>
          <a:p>
            <a:pPr marL="860425" lvl="1" indent="-233363">
              <a:buSzPct val="66000"/>
              <a:buFont typeface="Wingdings" panose="05000000000000000000" pitchFamily="2" charset="2"/>
              <a:buChar char="§"/>
            </a:pPr>
            <a:r>
              <a:rPr lang="en-US" sz="1800" dirty="0"/>
              <a:t>Nutrition</a:t>
            </a:r>
          </a:p>
          <a:p>
            <a:pPr marL="860425" lvl="1" indent="-233363">
              <a:buSzPct val="66000"/>
              <a:buFont typeface="Wingdings" panose="05000000000000000000" pitchFamily="2" charset="2"/>
              <a:buChar char="§"/>
            </a:pPr>
            <a:r>
              <a:rPr lang="en-US" sz="1800" dirty="0"/>
              <a:t>Health care</a:t>
            </a:r>
          </a:p>
          <a:p>
            <a:pPr marL="860425" lvl="1" indent="-233363">
              <a:buSzPct val="66000"/>
              <a:buFont typeface="Wingdings" panose="05000000000000000000" pitchFamily="2" charset="2"/>
              <a:buChar char="§"/>
            </a:pPr>
            <a:r>
              <a:rPr lang="en-US" sz="1800" dirty="0"/>
              <a:t>Love and security</a:t>
            </a:r>
          </a:p>
          <a:p>
            <a:pPr marL="860425" lvl="1" indent="-233363">
              <a:buSzPct val="66000"/>
              <a:buFont typeface="Wingdings" panose="05000000000000000000" pitchFamily="2" charset="2"/>
              <a:buChar char="§"/>
            </a:pPr>
            <a:r>
              <a:rPr lang="en-US" sz="1800" dirty="0"/>
              <a:t>Responsive care</a:t>
            </a:r>
          </a:p>
          <a:p>
            <a:pPr marL="860425" lvl="1" indent="-233363">
              <a:buSzPct val="66000"/>
              <a:buFont typeface="Wingdings" panose="05000000000000000000" pitchFamily="2" charset="2"/>
              <a:buChar char="§"/>
            </a:pPr>
            <a:r>
              <a:rPr lang="en-US" sz="1800" dirty="0"/>
              <a:t>Opportunities to learn and discover the world</a:t>
            </a:r>
          </a:p>
          <a:p>
            <a:pPr marL="341312" indent="0" algn="r">
              <a:buSzPct val="66000"/>
              <a:buNone/>
            </a:pPr>
            <a:r>
              <a:rPr lang="en-US" sz="1300" dirty="0"/>
              <a:t>(Source: The </a:t>
            </a:r>
            <a:r>
              <a:rPr lang="en-US" sz="1300" i="1" dirty="0"/>
              <a:t>LANCET Series, 2016)</a:t>
            </a:r>
          </a:p>
        </p:txBody>
      </p:sp>
    </p:spTree>
    <p:extLst>
      <p:ext uri="{BB962C8B-B14F-4D97-AF65-F5344CB8AC3E}">
        <p14:creationId xmlns:p14="http://schemas.microsoft.com/office/powerpoint/2010/main" val="75405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830" y="154149"/>
            <a:ext cx="9144000" cy="831056"/>
          </a:xfrm>
        </p:spPr>
        <p:txBody>
          <a:bodyPr>
            <a:noAutofit/>
          </a:bodyPr>
          <a:lstStyle/>
          <a:p>
            <a:r>
              <a:rPr lang="en-US" dirty="0"/>
              <a:t>The ecological model of nurturing care</a:t>
            </a:r>
          </a:p>
        </p:txBody>
      </p:sp>
      <p:sp>
        <p:nvSpPr>
          <p:cNvPr id="9" name="TextBox 8"/>
          <p:cNvSpPr txBox="1"/>
          <p:nvPr/>
        </p:nvSpPr>
        <p:spPr>
          <a:xfrm>
            <a:off x="1843608" y="2347008"/>
            <a:ext cx="2484968" cy="830997"/>
          </a:xfrm>
          <a:prstGeom prst="rect">
            <a:avLst/>
          </a:prstGeom>
          <a:noFill/>
        </p:spPr>
        <p:txBody>
          <a:bodyPr wrap="square" rtlCol="0">
            <a:spAutoFit/>
          </a:bodyPr>
          <a:lstStyle/>
          <a:p>
            <a:r>
              <a:rPr lang="en-US" sz="1600" dirty="0">
                <a:solidFill>
                  <a:schemeClr val="bg1"/>
                </a:solidFill>
                <a:latin typeface="Times New Roman"/>
                <a:cs typeface="Times New Roman"/>
              </a:rPr>
              <a:t>Health, nutrition, education, social and child protection </a:t>
            </a:r>
            <a:br>
              <a:rPr lang="en-US" sz="1600" dirty="0">
                <a:solidFill>
                  <a:schemeClr val="bg1"/>
                </a:solidFill>
                <a:latin typeface="Times New Roman"/>
                <a:cs typeface="Times New Roman"/>
              </a:rPr>
            </a:br>
            <a:r>
              <a:rPr lang="en-US" sz="1600" dirty="0">
                <a:solidFill>
                  <a:schemeClr val="bg1"/>
                </a:solidFill>
                <a:latin typeface="Times New Roman"/>
                <a:cs typeface="Times New Roman"/>
              </a:rPr>
              <a:t>services</a:t>
            </a:r>
          </a:p>
        </p:txBody>
      </p:sp>
      <p:sp>
        <p:nvSpPr>
          <p:cNvPr id="10" name="TextBox 9"/>
          <p:cNvSpPr txBox="1"/>
          <p:nvPr/>
        </p:nvSpPr>
        <p:spPr>
          <a:xfrm>
            <a:off x="4660893" y="2347008"/>
            <a:ext cx="1329266" cy="830997"/>
          </a:xfrm>
          <a:prstGeom prst="rect">
            <a:avLst/>
          </a:prstGeom>
          <a:noFill/>
        </p:spPr>
        <p:txBody>
          <a:bodyPr wrap="square" rtlCol="0">
            <a:spAutoFit/>
          </a:bodyPr>
          <a:lstStyle/>
          <a:p>
            <a:r>
              <a:rPr lang="en-US" sz="1600" dirty="0">
                <a:solidFill>
                  <a:schemeClr val="bg1"/>
                </a:solidFill>
                <a:latin typeface="Times New Roman"/>
                <a:cs typeface="Times New Roman"/>
              </a:rPr>
              <a:t>Capacity </a:t>
            </a:r>
            <a:br>
              <a:rPr lang="en-US" sz="1600" dirty="0">
                <a:solidFill>
                  <a:schemeClr val="bg1"/>
                </a:solidFill>
                <a:latin typeface="Times New Roman"/>
                <a:cs typeface="Times New Roman"/>
              </a:rPr>
            </a:br>
            <a:r>
              <a:rPr lang="en-US" sz="1600" dirty="0">
                <a:solidFill>
                  <a:schemeClr val="bg1"/>
                </a:solidFill>
                <a:latin typeface="Times New Roman"/>
                <a:cs typeface="Times New Roman"/>
              </a:rPr>
              <a:t>to provide nurturing care</a:t>
            </a:r>
          </a:p>
        </p:txBody>
      </p:sp>
      <p:sp>
        <p:nvSpPr>
          <p:cNvPr id="11" name="TextBox 10"/>
          <p:cNvSpPr txBox="1"/>
          <p:nvPr/>
        </p:nvSpPr>
        <p:spPr>
          <a:xfrm>
            <a:off x="6530736" y="2347008"/>
            <a:ext cx="1491428" cy="830997"/>
          </a:xfrm>
          <a:prstGeom prst="rect">
            <a:avLst/>
          </a:prstGeom>
          <a:noFill/>
        </p:spPr>
        <p:txBody>
          <a:bodyPr wrap="square" rtlCol="0">
            <a:spAutoFit/>
          </a:bodyPr>
          <a:lstStyle/>
          <a:p>
            <a:r>
              <a:rPr lang="en-US" sz="1600" dirty="0">
                <a:solidFill>
                  <a:schemeClr val="bg1"/>
                </a:solidFill>
                <a:latin typeface="Times New Roman"/>
                <a:cs typeface="Times New Roman"/>
              </a:rPr>
              <a:t>Nurturing care by parents and caregivers</a:t>
            </a:r>
          </a:p>
        </p:txBody>
      </p:sp>
      <p:graphicFrame>
        <p:nvGraphicFramePr>
          <p:cNvPr id="12" name="Diagram 11"/>
          <p:cNvGraphicFramePr/>
          <p:nvPr>
            <p:extLst>
              <p:ext uri="{D42A27DB-BD31-4B8C-83A1-F6EECF244321}">
                <p14:modId xmlns:p14="http://schemas.microsoft.com/office/powerpoint/2010/main" val="448828198"/>
              </p:ext>
            </p:extLst>
          </p:nvPr>
        </p:nvGraphicFramePr>
        <p:xfrm>
          <a:off x="1730828" y="98520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110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hamper nurturing care</a:t>
            </a:r>
          </a:p>
        </p:txBody>
      </p:sp>
      <p:sp>
        <p:nvSpPr>
          <p:cNvPr id="3" name="Content Placeholder 2"/>
          <p:cNvSpPr>
            <a:spLocks noGrp="1"/>
          </p:cNvSpPr>
          <p:nvPr>
            <p:ph idx="1"/>
          </p:nvPr>
        </p:nvSpPr>
        <p:spPr/>
        <p:txBody>
          <a:bodyPr/>
          <a:lstStyle/>
          <a:p>
            <a:r>
              <a:rPr lang="en-US" dirty="0"/>
              <a:t>Extreme poverty and struggle for survival</a:t>
            </a:r>
          </a:p>
          <a:p>
            <a:r>
              <a:rPr lang="en-US" dirty="0"/>
              <a:t>Young parenthood</a:t>
            </a:r>
          </a:p>
          <a:p>
            <a:r>
              <a:rPr lang="en-US" dirty="0"/>
              <a:t>Family violence and maternal depression</a:t>
            </a:r>
          </a:p>
          <a:p>
            <a:r>
              <a:rPr lang="en-US" dirty="0"/>
              <a:t>Disability</a:t>
            </a:r>
          </a:p>
          <a:p>
            <a:endParaRPr lang="en-US" dirty="0"/>
          </a:p>
        </p:txBody>
      </p:sp>
    </p:spTree>
    <p:extLst>
      <p:ext uri="{BB962C8B-B14F-4D97-AF65-F5344CB8AC3E}">
        <p14:creationId xmlns:p14="http://schemas.microsoft.com/office/powerpoint/2010/main" val="89469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Making nurturing care happen – Laws/policies/services</a:t>
            </a:r>
          </a:p>
        </p:txBody>
      </p:sp>
      <p:sp>
        <p:nvSpPr>
          <p:cNvPr id="3" name="Content Placeholder 2"/>
          <p:cNvSpPr>
            <a:spLocks noGrp="1"/>
          </p:cNvSpPr>
          <p:nvPr>
            <p:ph idx="1"/>
          </p:nvPr>
        </p:nvSpPr>
        <p:spPr/>
        <p:txBody>
          <a:bodyPr>
            <a:normAutofit fontScale="92500" lnSpcReduction="10000"/>
          </a:bodyPr>
          <a:lstStyle/>
          <a:p>
            <a:r>
              <a:rPr lang="en-US" dirty="0"/>
              <a:t>Income support – cash transfers/social welfare/family health insurance </a:t>
            </a:r>
          </a:p>
          <a:p>
            <a:r>
              <a:rPr lang="en-US" dirty="0"/>
              <a:t>Paid parental leave</a:t>
            </a:r>
          </a:p>
          <a:p>
            <a:r>
              <a:rPr lang="en-US" dirty="0"/>
              <a:t>Universal and quality health care</a:t>
            </a:r>
          </a:p>
          <a:p>
            <a:pPr lvl="0"/>
            <a:r>
              <a:rPr lang="en-US" dirty="0">
                <a:latin typeface="Times New Roman" panose="02020603050405020304" pitchFamily="18" charset="0"/>
                <a:cs typeface="Times New Roman" panose="02020603050405020304" pitchFamily="18" charset="0"/>
              </a:rPr>
              <a:t>Multiple micronutrient supplementation for at risk children</a:t>
            </a:r>
            <a:endParaRPr lang="en-US" dirty="0"/>
          </a:p>
          <a:p>
            <a:r>
              <a:rPr lang="en-US" dirty="0"/>
              <a:t>Birth registration – entitlement to legal rights</a:t>
            </a:r>
          </a:p>
          <a:p>
            <a:r>
              <a:rPr lang="en-US" dirty="0"/>
              <a:t>Affordable child care services and WASH facilities</a:t>
            </a:r>
          </a:p>
          <a:p>
            <a:r>
              <a:rPr lang="en-US" dirty="0"/>
              <a:t>Free and compulsory pre-primary education</a:t>
            </a:r>
          </a:p>
        </p:txBody>
      </p:sp>
    </p:spTree>
    <p:extLst>
      <p:ext uri="{BB962C8B-B14F-4D97-AF65-F5344CB8AC3E}">
        <p14:creationId xmlns:p14="http://schemas.microsoft.com/office/powerpoint/2010/main" val="298082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Making nurturing care happen – Multi </a:t>
            </a:r>
            <a:r>
              <a:rPr lang="en-US" sz="2800" dirty="0" err="1"/>
              <a:t>sectoral</a:t>
            </a:r>
            <a:r>
              <a:rPr lang="en-US" sz="2800" dirty="0"/>
              <a:t> packages</a:t>
            </a:r>
          </a:p>
        </p:txBody>
      </p:sp>
      <p:graphicFrame>
        <p:nvGraphicFramePr>
          <p:cNvPr id="3" name="Diagram 2"/>
          <p:cNvGraphicFramePr/>
          <p:nvPr>
            <p:extLst>
              <p:ext uri="{D42A27DB-BD31-4B8C-83A1-F6EECF244321}">
                <p14:modId xmlns:p14="http://schemas.microsoft.com/office/powerpoint/2010/main" val="550617979"/>
              </p:ext>
            </p:extLst>
          </p:nvPr>
        </p:nvGraphicFramePr>
        <p:xfrm>
          <a:off x="277813" y="1286925"/>
          <a:ext cx="8588374" cy="31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709899" y="4454798"/>
            <a:ext cx="184666" cy="300082"/>
          </a:xfrm>
          <a:prstGeom prst="rect">
            <a:avLst/>
          </a:prstGeom>
          <a:noFill/>
        </p:spPr>
        <p:txBody>
          <a:bodyPr wrap="none" rtlCol="0">
            <a:spAutoFit/>
          </a:bodyPr>
          <a:lstStyle/>
          <a:p>
            <a:endParaRPr lang="en-US" dirty="0"/>
          </a:p>
        </p:txBody>
      </p:sp>
      <p:sp>
        <p:nvSpPr>
          <p:cNvPr id="5" name="Rectangle 4"/>
          <p:cNvSpPr/>
          <p:nvPr/>
        </p:nvSpPr>
        <p:spPr>
          <a:xfrm>
            <a:off x="3397250" y="1566333"/>
            <a:ext cx="137583" cy="444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97250" y="2569633"/>
            <a:ext cx="137583" cy="444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397250" y="3534833"/>
            <a:ext cx="137583" cy="444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27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interventions – Tour of programs</a:t>
            </a:r>
          </a:p>
        </p:txBody>
      </p:sp>
    </p:spTree>
    <p:extLst>
      <p:ext uri="{BB962C8B-B14F-4D97-AF65-F5344CB8AC3E}">
        <p14:creationId xmlns:p14="http://schemas.microsoft.com/office/powerpoint/2010/main" val="232542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1" y="1213199"/>
            <a:ext cx="8588374" cy="3060701"/>
          </a:xfrm>
        </p:spPr>
        <p:txBody>
          <a:bodyPr>
            <a:noAutofit/>
          </a:bodyPr>
          <a:lstStyle/>
          <a:p>
            <a:pPr marL="457200" indent="-457200">
              <a:buFont typeface="+mj-lt"/>
              <a:buAutoNum type="arabicPeriod"/>
            </a:pPr>
            <a:r>
              <a:rPr lang="en-US" sz="2400" dirty="0"/>
              <a:t>Political concerns about poverty, equity, social exclusion</a:t>
            </a:r>
          </a:p>
          <a:p>
            <a:pPr marL="457200" indent="-457200">
              <a:buFont typeface="+mj-lt"/>
              <a:buAutoNum type="arabicPeriod"/>
            </a:pPr>
            <a:r>
              <a:rPr lang="en-US" sz="2400" dirty="0"/>
              <a:t>Informed by scientific and economic evidence</a:t>
            </a:r>
          </a:p>
          <a:p>
            <a:pPr marL="457200" indent="-457200">
              <a:buFont typeface="+mj-lt"/>
              <a:buAutoNum type="arabicPeriod"/>
            </a:pPr>
            <a:r>
              <a:rPr lang="en-US" sz="2400" dirty="0"/>
              <a:t>Vision of comprehensive and integrated services </a:t>
            </a:r>
          </a:p>
          <a:p>
            <a:pPr marL="457200" indent="-457200">
              <a:buFont typeface="+mj-lt"/>
              <a:buAutoNum type="arabicPeriod"/>
            </a:pPr>
            <a:r>
              <a:rPr lang="en-US" sz="2400" dirty="0"/>
              <a:t>Founded by statute or government strategy</a:t>
            </a:r>
          </a:p>
          <a:p>
            <a:pPr marL="457200" indent="-457200">
              <a:buFont typeface="+mj-lt"/>
              <a:buAutoNum type="arabicPeriod"/>
            </a:pPr>
            <a:r>
              <a:rPr lang="en-US" sz="2400" dirty="0"/>
              <a:t>Funded and led by government </a:t>
            </a:r>
          </a:p>
          <a:p>
            <a:pPr marL="457200" indent="-457200">
              <a:buFont typeface="+mj-lt"/>
              <a:buAutoNum type="arabicPeriod"/>
            </a:pPr>
            <a:r>
              <a:rPr lang="en-US" sz="2400" dirty="0"/>
              <a:t>Different entry points – most often health, </a:t>
            </a:r>
            <a:br>
              <a:rPr lang="en-US" sz="2400" dirty="0"/>
            </a:br>
            <a:r>
              <a:rPr lang="en-US" sz="2400" dirty="0"/>
              <a:t>starting from pregnancy</a:t>
            </a:r>
          </a:p>
        </p:txBody>
      </p:sp>
      <p:sp>
        <p:nvSpPr>
          <p:cNvPr id="4" name="Title 3"/>
          <p:cNvSpPr>
            <a:spLocks noGrp="1"/>
          </p:cNvSpPr>
          <p:nvPr>
            <p:ph type="title"/>
          </p:nvPr>
        </p:nvSpPr>
        <p:spPr/>
        <p:txBody>
          <a:bodyPr>
            <a:normAutofit fontScale="90000"/>
          </a:bodyPr>
          <a:lstStyle/>
          <a:p>
            <a:r>
              <a:rPr lang="en-US" dirty="0"/>
              <a:t/>
            </a:r>
            <a:br>
              <a:rPr lang="en-US" dirty="0"/>
            </a:br>
            <a:r>
              <a:rPr lang="en-US" dirty="0"/>
              <a:t>Common features of large-scale programs</a:t>
            </a:r>
          </a:p>
        </p:txBody>
      </p:sp>
    </p:spTree>
    <p:extLst>
      <p:ext uri="{BB962C8B-B14F-4D97-AF65-F5344CB8AC3E}">
        <p14:creationId xmlns:p14="http://schemas.microsoft.com/office/powerpoint/2010/main" val="14711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401" y="1213199"/>
            <a:ext cx="8588374" cy="3060701"/>
          </a:xfrm>
        </p:spPr>
        <p:txBody>
          <a:bodyPr>
            <a:noAutofit/>
          </a:bodyPr>
          <a:lstStyle/>
          <a:p>
            <a:pPr marL="457200" lvl="0" indent="-457200" algn="just">
              <a:buFont typeface="+mj-lt"/>
              <a:buAutoNum type="arabicPeriod"/>
            </a:pPr>
            <a:r>
              <a:rPr lang="en-US" sz="2400" dirty="0"/>
              <a:t>Context really matters, and understanding context and what risk children are exposed to in that context is highly important in deciding what interventions are needed and for which populations</a:t>
            </a:r>
          </a:p>
          <a:p>
            <a:pPr marL="457200" lvl="0" indent="-457200" algn="just">
              <a:buFont typeface="+mj-lt"/>
              <a:buAutoNum type="arabicPeriod"/>
            </a:pPr>
            <a:r>
              <a:rPr lang="en-US" sz="2400" dirty="0"/>
              <a:t>Think about the existing platforms available</a:t>
            </a:r>
          </a:p>
          <a:p>
            <a:pPr marL="457200" indent="-457200">
              <a:buFont typeface="+mj-lt"/>
              <a:buAutoNum type="arabicPeriod"/>
            </a:pPr>
            <a:r>
              <a:rPr lang="en-US" sz="2400" dirty="0"/>
              <a:t>Combine interventions through a common delivery agent – common training and/or monitoring pathways</a:t>
            </a:r>
          </a:p>
        </p:txBody>
      </p:sp>
      <p:sp>
        <p:nvSpPr>
          <p:cNvPr id="4" name="Title 3"/>
          <p:cNvSpPr>
            <a:spLocks noGrp="1"/>
          </p:cNvSpPr>
          <p:nvPr>
            <p:ph type="title"/>
          </p:nvPr>
        </p:nvSpPr>
        <p:spPr/>
        <p:txBody>
          <a:bodyPr>
            <a:normAutofit fontScale="90000"/>
          </a:bodyPr>
          <a:lstStyle/>
          <a:p>
            <a:r>
              <a:rPr lang="en-US" dirty="0"/>
              <a:t/>
            </a:r>
            <a:br>
              <a:rPr lang="en-US" dirty="0"/>
            </a:br>
            <a:r>
              <a:rPr lang="en-US" dirty="0"/>
              <a:t>Contextualizing the interventions</a:t>
            </a:r>
          </a:p>
        </p:txBody>
      </p:sp>
    </p:spTree>
    <p:extLst>
      <p:ext uri="{BB962C8B-B14F-4D97-AF65-F5344CB8AC3E}">
        <p14:creationId xmlns:p14="http://schemas.microsoft.com/office/powerpoint/2010/main" val="405218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Colombia</a:t>
            </a:r>
          </a:p>
        </p:txBody>
      </p:sp>
      <p:sp>
        <p:nvSpPr>
          <p:cNvPr id="3" name="Content Placeholder 2"/>
          <p:cNvSpPr>
            <a:spLocks noGrp="1"/>
          </p:cNvSpPr>
          <p:nvPr>
            <p:ph idx="1"/>
          </p:nvPr>
        </p:nvSpPr>
        <p:spPr>
          <a:xfrm>
            <a:off x="254830" y="1041399"/>
            <a:ext cx="8617027" cy="3352801"/>
          </a:xfrm>
        </p:spPr>
        <p:txBody>
          <a:bodyPr>
            <a:noAutofit/>
          </a:bodyPr>
          <a:lstStyle/>
          <a:p>
            <a:pPr marL="342900" lvl="0" indent="-342900" algn="just">
              <a:buFont typeface="Arial" panose="020B0604020202020204" pitchFamily="34" charset="0"/>
              <a:buChar char="•"/>
            </a:pPr>
            <a:r>
              <a:rPr lang="en-US" sz="2000" dirty="0"/>
              <a:t>Goal: to integrate parenting and nutrition into a conditional cash transfer program that exists all over Colombia and targets the poorest 20% of households. </a:t>
            </a:r>
          </a:p>
          <a:p>
            <a:pPr marL="342900" lvl="0" indent="-342900" algn="just">
              <a:buFont typeface="Arial" panose="020B0604020202020204" pitchFamily="34" charset="0"/>
              <a:buChar char="•"/>
            </a:pPr>
            <a:r>
              <a:rPr lang="en-US" sz="2000" dirty="0"/>
              <a:t>Mother volunteers in every community were identified to deliver new interventions that would strengthen children's development within those poorest households, delivering micronutrient supplementation and advising mothers with children under two years of age about how to stimulate their child, how to better interact, communicate with, and play with their child. </a:t>
            </a:r>
          </a:p>
          <a:p>
            <a:pPr marL="342900" lvl="0" indent="-342900" algn="just">
              <a:buFont typeface="Arial" panose="020B0604020202020204" pitchFamily="34" charset="0"/>
              <a:buChar char="•"/>
            </a:pPr>
            <a:r>
              <a:rPr lang="en-US" sz="2000" dirty="0"/>
              <a:t>At the end of the evaluation, which was conducted through a randomized controlled trial, it was found that by strengthening the conditional cash transfer, children's cognitive and language development improved</a:t>
            </a:r>
          </a:p>
        </p:txBody>
      </p:sp>
    </p:spTree>
    <p:extLst>
      <p:ext uri="{BB962C8B-B14F-4D97-AF65-F5344CB8AC3E}">
        <p14:creationId xmlns:p14="http://schemas.microsoft.com/office/powerpoint/2010/main" val="276849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has the world done to support ECD</a:t>
            </a:r>
          </a:p>
        </p:txBody>
      </p:sp>
    </p:spTree>
    <p:extLst>
      <p:ext uri="{BB962C8B-B14F-4D97-AF65-F5344CB8AC3E}">
        <p14:creationId xmlns:p14="http://schemas.microsoft.com/office/powerpoint/2010/main" val="2678714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830" y="291930"/>
            <a:ext cx="9144000" cy="831056"/>
          </a:xfrm>
        </p:spPr>
        <p:txBody>
          <a:bodyPr>
            <a:normAutofit/>
          </a:bodyPr>
          <a:lstStyle/>
          <a:p>
            <a:r>
              <a:rPr lang="en-US" dirty="0"/>
              <a:t>Example of Chile</a:t>
            </a:r>
          </a:p>
        </p:txBody>
      </p:sp>
      <p:sp>
        <p:nvSpPr>
          <p:cNvPr id="5" name="TextBox 4"/>
          <p:cNvSpPr txBox="1"/>
          <p:nvPr/>
        </p:nvSpPr>
        <p:spPr>
          <a:xfrm>
            <a:off x="179882" y="850067"/>
            <a:ext cx="8724275" cy="3108543"/>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 enable children to reach their potential</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Implemented in 2007, came into law in 2009</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Funded by federal government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Combines health services, parenting support and preschool</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Universal and targeted services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pregnancy to age 4</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Scale – reaches 80% of target population </a:t>
            </a:r>
          </a:p>
        </p:txBody>
      </p:sp>
    </p:spTree>
    <p:extLst>
      <p:ext uri="{BB962C8B-B14F-4D97-AF65-F5344CB8AC3E}">
        <p14:creationId xmlns:p14="http://schemas.microsoft.com/office/powerpoint/2010/main" val="75586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830" y="313701"/>
            <a:ext cx="9144000" cy="831056"/>
          </a:xfrm>
        </p:spPr>
        <p:txBody>
          <a:bodyPr>
            <a:normAutofit/>
          </a:bodyPr>
          <a:lstStyle/>
          <a:p>
            <a:r>
              <a:rPr lang="en-US" dirty="0"/>
              <a:t>Example of India</a:t>
            </a:r>
          </a:p>
        </p:txBody>
      </p:sp>
      <p:sp>
        <p:nvSpPr>
          <p:cNvPr id="5" name="TextBox 4"/>
          <p:cNvSpPr txBox="1"/>
          <p:nvPr/>
        </p:nvSpPr>
        <p:spPr>
          <a:xfrm>
            <a:off x="179882" y="850067"/>
            <a:ext cx="8724275" cy="3108543"/>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India’s Integrated Child Development Services, one of the largest ECD program</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 promote early development of children from economically disadvantaged backgrounds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Implemented in 1975 and funded by the government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Combines health services, parenting support and preschool through a network of community centers</a:t>
            </a:r>
          </a:p>
        </p:txBody>
      </p:sp>
    </p:spTree>
    <p:extLst>
      <p:ext uri="{BB962C8B-B14F-4D97-AF65-F5344CB8AC3E}">
        <p14:creationId xmlns:p14="http://schemas.microsoft.com/office/powerpoint/2010/main" val="4011380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830" y="182159"/>
            <a:ext cx="9144000" cy="914162"/>
          </a:xfrm>
        </p:spPr>
        <p:txBody>
          <a:bodyPr>
            <a:normAutofit/>
          </a:bodyPr>
          <a:lstStyle/>
          <a:p>
            <a:r>
              <a:rPr lang="en-US" dirty="0"/>
              <a:t>Example of Bangladesh</a:t>
            </a:r>
          </a:p>
        </p:txBody>
      </p:sp>
      <p:sp>
        <p:nvSpPr>
          <p:cNvPr id="5" name="TextBox 4"/>
          <p:cNvSpPr txBox="1"/>
          <p:nvPr/>
        </p:nvSpPr>
        <p:spPr>
          <a:xfrm>
            <a:off x="179882" y="639240"/>
            <a:ext cx="8724275" cy="3847207"/>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Bangladesh’s child development centers (</a:t>
            </a:r>
            <a:r>
              <a:rPr lang="en-US" sz="2400" dirty="0" err="1">
                <a:latin typeface="Times New Roman" panose="02020603050405020304" pitchFamily="18" charset="0"/>
                <a:cs typeface="Times New Roman" panose="02020603050405020304" pitchFamily="18" charset="0"/>
              </a:rPr>
              <a:t>Shishu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Bikash</a:t>
            </a:r>
            <a:r>
              <a:rPr lang="en-US" sz="2400" dirty="0">
                <a:latin typeface="Times New Roman" panose="02020603050405020304" pitchFamily="18" charset="0"/>
                <a:cs typeface="Times New Roman" panose="02020603050405020304" pitchFamily="18" charset="0"/>
              </a:rPr>
              <a:t> Kendra); a PPP model to support young children with disabilities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Implemented in 2008</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Establishment of SBK centers with trained physicians, therapists and psychologists within key public hospitals across the country</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Provides a range of free services to poor families to reach at-risk children from birth through adolescence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Between 2009 to 2016, 2 lac children visited 15 SBKs showing improvement on follow up</a:t>
            </a:r>
          </a:p>
        </p:txBody>
      </p:sp>
    </p:spTree>
    <p:extLst>
      <p:ext uri="{BB962C8B-B14F-4D97-AF65-F5344CB8AC3E}">
        <p14:creationId xmlns:p14="http://schemas.microsoft.com/office/powerpoint/2010/main" val="366227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830" y="313701"/>
            <a:ext cx="9144000" cy="831056"/>
          </a:xfrm>
        </p:spPr>
        <p:txBody>
          <a:bodyPr>
            <a:normAutofit/>
          </a:bodyPr>
          <a:lstStyle/>
          <a:p>
            <a:r>
              <a:rPr lang="en-US" dirty="0"/>
              <a:t>Example of Pakistan</a:t>
            </a:r>
          </a:p>
        </p:txBody>
      </p:sp>
      <p:sp>
        <p:nvSpPr>
          <p:cNvPr id="5" name="TextBox 4"/>
          <p:cNvSpPr txBox="1"/>
          <p:nvPr/>
        </p:nvSpPr>
        <p:spPr>
          <a:xfrm>
            <a:off x="254830" y="752093"/>
            <a:ext cx="8724275" cy="3785652"/>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a:t>The LEAPS </a:t>
            </a:r>
            <a:r>
              <a:rPr lang="en-US" sz="2400" dirty="0" err="1"/>
              <a:t>Programme</a:t>
            </a:r>
            <a:r>
              <a:rPr lang="en-US" sz="2400" dirty="0"/>
              <a:t>: Community Youth Leaders Championing Early </a:t>
            </a:r>
            <a:r>
              <a:rPr lang="en-US" sz="2400" dirty="0" smtClean="0"/>
              <a:t>Childhood.</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t>Run </a:t>
            </a:r>
            <a:r>
              <a:rPr lang="en-US" sz="2400" dirty="0"/>
              <a:t>by the CYL in 2 groups per day (3.5 to 4.5 year olds and 4.6-5.5 year olds at the time of enrolment) each lasting 3 hours for 5 days per week. </a:t>
            </a:r>
            <a:endParaRPr lang="en-US" sz="2400" dirty="0" smtClean="0"/>
          </a:p>
          <a:p>
            <a:pPr marL="342900" indent="-342900">
              <a:buFont typeface="Arial" panose="020B0604020202020204" pitchFamily="34" charset="0"/>
              <a:buChar char="•"/>
            </a:pPr>
            <a:r>
              <a:rPr lang="en-US" sz="2400" dirty="0" smtClean="0"/>
              <a:t>Enrolled children </a:t>
            </a:r>
            <a:r>
              <a:rPr lang="en-US" sz="2400" dirty="0"/>
              <a:t>were expected to stay for at least 1 year and transition to primary school when assessed as ‘ready.’ </a:t>
            </a:r>
            <a:endParaRPr lang="en-US" sz="2400" dirty="0" smtClean="0"/>
          </a:p>
          <a:p>
            <a:pPr marL="342900" indent="-342900">
              <a:buFont typeface="Arial" panose="020B0604020202020204" pitchFamily="34" charset="0"/>
              <a:buChar char="•"/>
            </a:pPr>
            <a:r>
              <a:rPr lang="en-US" sz="2400" dirty="0" smtClean="0"/>
              <a:t>Significant </a:t>
            </a:r>
            <a:r>
              <a:rPr lang="en-US" sz="2400" dirty="0"/>
              <a:t>improvements in child school readiness </a:t>
            </a:r>
            <a:r>
              <a:rPr lang="en-US" sz="2400" dirty="0" smtClean="0"/>
              <a:t>and child </a:t>
            </a:r>
            <a:r>
              <a:rPr lang="en-US" sz="2400" dirty="0"/>
              <a:t>health, hygiene and nutrition knowledge and practice scores. </a:t>
            </a:r>
          </a:p>
        </p:txBody>
      </p:sp>
    </p:spTree>
    <p:extLst>
      <p:ext uri="{BB962C8B-B14F-4D97-AF65-F5344CB8AC3E}">
        <p14:creationId xmlns:p14="http://schemas.microsoft.com/office/powerpoint/2010/main" val="24320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way forward</a:t>
            </a:r>
          </a:p>
        </p:txBody>
      </p:sp>
    </p:spTree>
    <p:extLst>
      <p:ext uri="{BB962C8B-B14F-4D97-AF65-F5344CB8AC3E}">
        <p14:creationId xmlns:p14="http://schemas.microsoft.com/office/powerpoint/2010/main" val="178883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noAutofit/>
          </a:bodyPr>
          <a:lstStyle/>
          <a:p>
            <a:pPr marL="342900" indent="-342900">
              <a:lnSpc>
                <a:spcPct val="100000"/>
              </a:lnSpc>
              <a:spcBef>
                <a:spcPts val="600"/>
              </a:spcBef>
              <a:buFont typeface="+mj-lt"/>
              <a:buAutoNum type="arabicPeriod"/>
            </a:pPr>
            <a:r>
              <a:rPr lang="en-US" sz="2600" dirty="0">
                <a:solidFill>
                  <a:srgbClr val="110E67"/>
                </a:solidFill>
                <a:latin typeface="Times New Roman" panose="02020603050405020304" pitchFamily="18" charset="0"/>
                <a:ea typeface="ScalaLancetPro" charset="0"/>
                <a:cs typeface="Times New Roman" panose="02020603050405020304" pitchFamily="18" charset="0"/>
              </a:rPr>
              <a:t>Science says “start early,” conception-3y</a:t>
            </a:r>
          </a:p>
          <a:p>
            <a:pPr marL="342900" indent="-342900">
              <a:lnSpc>
                <a:spcPct val="100000"/>
              </a:lnSpc>
              <a:spcBef>
                <a:spcPts val="600"/>
              </a:spcBef>
              <a:buFont typeface="+mj-lt"/>
              <a:buAutoNum type="arabicPeriod"/>
            </a:pPr>
            <a:r>
              <a:rPr lang="en-US" sz="2600" dirty="0">
                <a:solidFill>
                  <a:srgbClr val="110E67"/>
                </a:solidFill>
                <a:latin typeface="Times New Roman" panose="02020603050405020304" pitchFamily="18" charset="0"/>
                <a:ea typeface="ScalaLancetPro" charset="0"/>
                <a:cs typeface="Times New Roman" panose="02020603050405020304" pitchFamily="18" charset="0"/>
              </a:rPr>
              <a:t>Expand political will through the SDGs</a:t>
            </a:r>
          </a:p>
          <a:p>
            <a:pPr marL="342900" indent="-342900">
              <a:lnSpc>
                <a:spcPct val="100000"/>
              </a:lnSpc>
              <a:spcBef>
                <a:spcPts val="600"/>
              </a:spcBef>
              <a:buFont typeface="+mj-lt"/>
              <a:buAutoNum type="arabicPeriod"/>
            </a:pPr>
            <a:r>
              <a:rPr lang="en-US" sz="2600" dirty="0">
                <a:solidFill>
                  <a:srgbClr val="110E67"/>
                </a:solidFill>
                <a:latin typeface="Times New Roman" panose="02020603050405020304" pitchFamily="18" charset="0"/>
                <a:ea typeface="ScalaLancetPro" charset="0"/>
                <a:cs typeface="Times New Roman" panose="02020603050405020304" pitchFamily="18" charset="0"/>
              </a:rPr>
              <a:t>Create conducive policy environments </a:t>
            </a:r>
          </a:p>
          <a:p>
            <a:pPr marL="342900" indent="-342900">
              <a:lnSpc>
                <a:spcPct val="100000"/>
              </a:lnSpc>
              <a:spcBef>
                <a:spcPts val="600"/>
              </a:spcBef>
              <a:buFont typeface="+mj-lt"/>
              <a:buAutoNum type="arabicPeriod"/>
            </a:pPr>
            <a:r>
              <a:rPr lang="en-US" sz="2600" dirty="0">
                <a:solidFill>
                  <a:srgbClr val="110E67"/>
                </a:solidFill>
                <a:latin typeface="Times New Roman" panose="02020603050405020304" pitchFamily="18" charset="0"/>
                <a:ea typeface="ScalaLancetPro" charset="0"/>
                <a:cs typeface="Times New Roman" panose="02020603050405020304" pitchFamily="18" charset="0"/>
              </a:rPr>
              <a:t>Adopt a multi-</a:t>
            </a:r>
            <a:r>
              <a:rPr lang="en-US" sz="2600" dirty="0" err="1">
                <a:solidFill>
                  <a:srgbClr val="110E67"/>
                </a:solidFill>
                <a:latin typeface="Times New Roman" panose="02020603050405020304" pitchFamily="18" charset="0"/>
                <a:ea typeface="ScalaLancetPro" charset="0"/>
                <a:cs typeface="Times New Roman" panose="02020603050405020304" pitchFamily="18" charset="0"/>
              </a:rPr>
              <a:t>sectoral</a:t>
            </a:r>
            <a:r>
              <a:rPr lang="en-US" sz="2600" dirty="0">
                <a:solidFill>
                  <a:srgbClr val="110E67"/>
                </a:solidFill>
                <a:latin typeface="Times New Roman" panose="02020603050405020304" pitchFamily="18" charset="0"/>
                <a:ea typeface="ScalaLancetPro" charset="0"/>
                <a:cs typeface="Times New Roman" panose="02020603050405020304" pitchFamily="18" charset="0"/>
              </a:rPr>
              <a:t> framework</a:t>
            </a:r>
          </a:p>
          <a:p>
            <a:pPr marL="342900" indent="-342900">
              <a:lnSpc>
                <a:spcPct val="100000"/>
              </a:lnSpc>
              <a:spcBef>
                <a:spcPts val="600"/>
              </a:spcBef>
              <a:buFont typeface="+mj-lt"/>
              <a:buAutoNum type="arabicPeriod"/>
            </a:pPr>
            <a:r>
              <a:rPr lang="en-US" sz="2600" dirty="0">
                <a:solidFill>
                  <a:srgbClr val="110E67"/>
                </a:solidFill>
                <a:latin typeface="Times New Roman" panose="02020603050405020304" pitchFamily="18" charset="0"/>
                <a:ea typeface="ScalaLancetPro" charset="0"/>
                <a:cs typeface="Times New Roman" panose="02020603050405020304" pitchFamily="18" charset="0"/>
              </a:rPr>
              <a:t>Use the health sector as an entry point </a:t>
            </a:r>
          </a:p>
          <a:p>
            <a:pPr marL="342900" indent="-342900">
              <a:lnSpc>
                <a:spcPct val="100000"/>
              </a:lnSpc>
              <a:spcBef>
                <a:spcPts val="600"/>
              </a:spcBef>
              <a:buFont typeface="+mj-lt"/>
              <a:buAutoNum type="arabicPeriod"/>
            </a:pPr>
            <a:r>
              <a:rPr lang="en-US" sz="2600" dirty="0">
                <a:solidFill>
                  <a:srgbClr val="110E67"/>
                </a:solidFill>
                <a:latin typeface="Times New Roman" panose="02020603050405020304" pitchFamily="18" charset="0"/>
                <a:ea typeface="ScalaLancetPro" charset="0"/>
                <a:cs typeface="Times New Roman" panose="02020603050405020304" pitchFamily="18" charset="0"/>
              </a:rPr>
              <a:t>Support system enablers</a:t>
            </a:r>
            <a:endParaRPr lang="en-US" sz="2600" b="1" dirty="0"/>
          </a:p>
        </p:txBody>
      </p:sp>
    </p:spTree>
    <p:extLst>
      <p:ext uri="{BB962C8B-B14F-4D97-AF65-F5344CB8AC3E}">
        <p14:creationId xmlns:p14="http://schemas.microsoft.com/office/powerpoint/2010/main" val="120268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15B0A473-9C51-4BCF-8546-5656A0A9CE5B}"/>
              </a:ext>
            </a:extLst>
          </p:cNvPr>
          <p:cNvPicPr>
            <a:picLocks noChangeAspect="1"/>
          </p:cNvPicPr>
          <p:nvPr/>
        </p:nvPicPr>
        <p:blipFill rotWithShape="1">
          <a:blip r:embed="rId3"/>
          <a:srcRect l="24583" r="26852" b="12116"/>
          <a:stretch/>
        </p:blipFill>
        <p:spPr>
          <a:xfrm>
            <a:off x="5819775" y="13585"/>
            <a:ext cx="3330576" cy="4520315"/>
          </a:xfrm>
          <a:prstGeom prst="rect">
            <a:avLst/>
          </a:prstGeom>
        </p:spPr>
      </p:pic>
      <p:sp>
        <p:nvSpPr>
          <p:cNvPr id="3" name="Title 2"/>
          <p:cNvSpPr>
            <a:spLocks noGrp="1"/>
          </p:cNvSpPr>
          <p:nvPr>
            <p:ph type="title"/>
          </p:nvPr>
        </p:nvSpPr>
        <p:spPr/>
        <p:txBody>
          <a:bodyPr>
            <a:noAutofit/>
          </a:bodyPr>
          <a:lstStyle/>
          <a:p>
            <a:r>
              <a:rPr lang="en-US" dirty="0"/>
              <a:t/>
            </a:r>
            <a:br>
              <a:rPr lang="en-US" dirty="0"/>
            </a:br>
            <a:r>
              <a:rPr lang="en-US" dirty="0"/>
              <a:t>Focus on children from conception to age 3</a:t>
            </a:r>
          </a:p>
        </p:txBody>
      </p:sp>
      <p:sp>
        <p:nvSpPr>
          <p:cNvPr id="4" name="Content Placeholder 3"/>
          <p:cNvSpPr>
            <a:spLocks noGrp="1"/>
          </p:cNvSpPr>
          <p:nvPr>
            <p:ph idx="1"/>
          </p:nvPr>
        </p:nvSpPr>
        <p:spPr>
          <a:xfrm>
            <a:off x="254831" y="1407583"/>
            <a:ext cx="5904670" cy="2986617"/>
          </a:xfrm>
        </p:spPr>
        <p:txBody>
          <a:bodyPr/>
          <a:lstStyle/>
          <a:p>
            <a:pPr marL="401638" indent="-401638">
              <a:spcAft>
                <a:spcPts val="1700"/>
              </a:spcAft>
              <a:buFont typeface="+mj-lt"/>
              <a:buAutoNum type="arabicPeriod"/>
            </a:pPr>
            <a:r>
              <a:rPr lang="en-US" dirty="0"/>
              <a:t>Heightened susceptibility</a:t>
            </a:r>
          </a:p>
          <a:p>
            <a:pPr marL="401638" indent="-401638">
              <a:spcAft>
                <a:spcPts val="1700"/>
              </a:spcAft>
              <a:buFont typeface="+mj-lt"/>
              <a:buAutoNum type="arabicPeriod"/>
            </a:pPr>
            <a:r>
              <a:rPr lang="en-US" dirty="0"/>
              <a:t>Neglect in </a:t>
            </a:r>
            <a:r>
              <a:rPr lang="en-US" dirty="0" err="1"/>
              <a:t>favour</a:t>
            </a:r>
            <a:r>
              <a:rPr lang="en-US" dirty="0"/>
              <a:t> of child survival and pre-primary education</a:t>
            </a:r>
          </a:p>
          <a:p>
            <a:pPr marL="401638" indent="-401638">
              <a:spcAft>
                <a:spcPts val="1700"/>
              </a:spcAft>
              <a:buFont typeface="+mj-lt"/>
              <a:buAutoNum type="arabicPeriod"/>
            </a:pPr>
            <a:r>
              <a:rPr lang="en-US" dirty="0"/>
              <a:t>Opportunities for interventions through health services</a:t>
            </a:r>
          </a:p>
        </p:txBody>
      </p:sp>
    </p:spTree>
    <p:extLst>
      <p:ext uri="{BB962C8B-B14F-4D97-AF65-F5344CB8AC3E}">
        <p14:creationId xmlns:p14="http://schemas.microsoft.com/office/powerpoint/2010/main" val="222299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Progress on ECD</a:t>
            </a:r>
          </a:p>
        </p:txBody>
      </p:sp>
      <p:sp>
        <p:nvSpPr>
          <p:cNvPr id="3" name="Content Placeholder 2"/>
          <p:cNvSpPr>
            <a:spLocks noGrp="1"/>
          </p:cNvSpPr>
          <p:nvPr>
            <p:ph idx="1"/>
          </p:nvPr>
        </p:nvSpPr>
        <p:spPr>
          <a:xfrm>
            <a:off x="254830" y="1041399"/>
            <a:ext cx="4665513" cy="3352801"/>
          </a:xfrm>
        </p:spPr>
        <p:txBody>
          <a:bodyPr>
            <a:normAutofit lnSpcReduction="10000"/>
          </a:bodyPr>
          <a:lstStyle/>
          <a:p>
            <a:pPr marL="457200" lvl="0" indent="-457200">
              <a:buFont typeface="Arial" panose="020B0604020202020204" pitchFamily="34" charset="0"/>
              <a:buChar char="•"/>
            </a:pPr>
            <a:r>
              <a:rPr lang="en-US" dirty="0"/>
              <a:t>MDGs, last set of global development goals, had no representation of ECD except for infant mortality and maternal mortality</a:t>
            </a:r>
          </a:p>
          <a:p>
            <a:pPr marL="457200" lvl="0" indent="-457200">
              <a:buFont typeface="Arial" panose="020B0604020202020204" pitchFamily="34" charset="0"/>
              <a:buChar char="•"/>
            </a:pPr>
            <a:r>
              <a:rPr lang="en-US" dirty="0"/>
              <a:t>SDGs provide unprecedented opportunity to scale up early childhood education</a:t>
            </a:r>
          </a:p>
          <a:p>
            <a:pPr marL="1143000" lvl="2" indent="-457200">
              <a:buFont typeface="Arial" panose="020B0604020202020204" pitchFamily="34" charset="0"/>
              <a:buChar char="•"/>
            </a:pPr>
            <a:endParaRPr lang="en-US" dirty="0"/>
          </a:p>
        </p:txBody>
      </p:sp>
      <p:sp>
        <p:nvSpPr>
          <p:cNvPr id="5" name="TextBox 4"/>
          <p:cNvSpPr txBox="1"/>
          <p:nvPr/>
        </p:nvSpPr>
        <p:spPr>
          <a:xfrm>
            <a:off x="5453150" y="936470"/>
            <a:ext cx="3414626" cy="3516347"/>
          </a:xfrm>
          <a:prstGeom prst="rect">
            <a:avLst/>
          </a:prstGeom>
          <a:noFill/>
          <a:ln w="25400">
            <a:solidFill>
              <a:srgbClr val="FDCD4A"/>
            </a:solid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SDG Target 4.2 </a:t>
            </a:r>
          </a:p>
          <a:p>
            <a:pPr marL="0" lvl="1">
              <a:spcBef>
                <a:spcPct val="20000"/>
              </a:spcBef>
              <a:defRPr/>
            </a:pPr>
            <a:endParaRPr lang="en-US" dirty="0">
              <a:latin typeface="Times New Roman" panose="02020603050405020304" pitchFamily="18" charset="0"/>
              <a:cs typeface="Times New Roman" panose="02020603050405020304" pitchFamily="18" charset="0"/>
            </a:endParaRPr>
          </a:p>
          <a:p>
            <a:pPr marL="0" lvl="1">
              <a:spcBef>
                <a:spcPct val="20000"/>
              </a:spcBef>
              <a:defRPr/>
            </a:pPr>
            <a:endParaRPr lang="en-US" dirty="0">
              <a:latin typeface="Times New Roman" panose="02020603050405020304" pitchFamily="18" charset="0"/>
              <a:cs typeface="Times New Roman" panose="02020603050405020304" pitchFamily="18" charset="0"/>
            </a:endParaRPr>
          </a:p>
          <a:p>
            <a:pPr marL="0" lvl="1">
              <a:spcBef>
                <a:spcPct val="20000"/>
              </a:spcBef>
              <a:defRPr/>
            </a:pPr>
            <a:endParaRPr lang="en-US" dirty="0">
              <a:latin typeface="Times New Roman" panose="02020603050405020304" pitchFamily="18" charset="0"/>
              <a:cs typeface="Times New Roman" panose="02020603050405020304" pitchFamily="18" charset="0"/>
            </a:endParaRPr>
          </a:p>
          <a:p>
            <a:pPr marL="0" lvl="1">
              <a:spcBef>
                <a:spcPct val="20000"/>
              </a:spcBef>
              <a:defRPr/>
            </a:pPr>
            <a:endParaRPr lang="en-US" dirty="0">
              <a:latin typeface="Times New Roman" panose="02020603050405020304" pitchFamily="18" charset="0"/>
              <a:cs typeface="Times New Roman" panose="02020603050405020304" pitchFamily="18" charset="0"/>
            </a:endParaRPr>
          </a:p>
          <a:p>
            <a:pPr marL="0" lvl="1">
              <a:spcBef>
                <a:spcPct val="20000"/>
              </a:spcBef>
              <a:defRPr/>
            </a:pPr>
            <a:endParaRPr lang="en-US" dirty="0">
              <a:latin typeface="Times New Roman" panose="02020603050405020304" pitchFamily="18" charset="0"/>
              <a:cs typeface="Times New Roman" panose="02020603050405020304" pitchFamily="18" charset="0"/>
            </a:endParaRPr>
          </a:p>
          <a:p>
            <a:pPr marL="0" lvl="1" algn="ctr"/>
            <a:r>
              <a:rPr lang="en-US" sz="2000" b="1" dirty="0">
                <a:solidFill>
                  <a:srgbClr val="110E67"/>
                </a:solidFill>
                <a:latin typeface="Times New Roman" panose="02020603050405020304" pitchFamily="18" charset="0"/>
                <a:ea typeface="ScalaLancetPro" charset="0"/>
                <a:cs typeface="Times New Roman" panose="02020603050405020304" pitchFamily="18" charset="0"/>
              </a:rPr>
              <a:t>Ensure that all girls and boys have access to quality early childhood development, care and pre-primary education by 2030</a:t>
            </a:r>
          </a:p>
          <a:p>
            <a:pPr algn="ctr"/>
            <a:endParaRPr lang="en-US" b="1" dirty="0">
              <a:latin typeface="Times New Roman" panose="02020603050405020304" pitchFamily="18" charset="0"/>
              <a:cs typeface="Times New Roman" panose="02020603050405020304" pitchFamily="18" charset="0"/>
            </a:endParaRPr>
          </a:p>
        </p:txBody>
      </p:sp>
      <p:pic>
        <p:nvPicPr>
          <p:cNvPr id="6" name="Picture 2" descr="C:\Users\middleta\Documents\ECD\PPT\SDG target 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72112" y="1577994"/>
            <a:ext cx="1043896" cy="106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42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a:srcRect t="13574" r="9118" b="14227"/>
          <a:stretch/>
        </p:blipFill>
        <p:spPr>
          <a:xfrm>
            <a:off x="3338796" y="1619851"/>
            <a:ext cx="5943600" cy="2430130"/>
          </a:xfrm>
          <a:prstGeom prst="rect">
            <a:avLst/>
          </a:prstGeom>
        </p:spPr>
      </p:pic>
      <p:graphicFrame>
        <p:nvGraphicFramePr>
          <p:cNvPr id="10" name="Diagram 9"/>
          <p:cNvGraphicFramePr/>
          <p:nvPr>
            <p:extLst>
              <p:ext uri="{D42A27DB-BD31-4B8C-83A1-F6EECF244321}">
                <p14:modId xmlns:p14="http://schemas.microsoft.com/office/powerpoint/2010/main" val="3515246757"/>
              </p:ext>
            </p:extLst>
          </p:nvPr>
        </p:nvGraphicFramePr>
        <p:xfrm>
          <a:off x="402168" y="89960"/>
          <a:ext cx="8080172" cy="1529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402167" y="1619851"/>
            <a:ext cx="3450166"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Countries with a national multi-sectoral early childhood development policy instrument in 2014</a:t>
            </a:r>
          </a:p>
        </p:txBody>
      </p:sp>
    </p:spTree>
    <p:extLst>
      <p:ext uri="{BB962C8B-B14F-4D97-AF65-F5344CB8AC3E}">
        <p14:creationId xmlns:p14="http://schemas.microsoft.com/office/powerpoint/2010/main" val="405417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4000" y="211734"/>
            <a:ext cx="8493689" cy="2139553"/>
          </a:xfrm>
        </p:spPr>
        <p:txBody>
          <a:bodyPr/>
          <a:lstStyle/>
          <a:p>
            <a:pPr lvl="0"/>
            <a:r>
              <a:rPr lang="en-US" dirty="0"/>
              <a:t>What is the state of the world's</a:t>
            </a:r>
            <a:br>
              <a:rPr lang="en-US" dirty="0"/>
            </a:br>
            <a:r>
              <a:rPr lang="en-US" dirty="0"/>
              <a:t>young children right now?</a:t>
            </a:r>
          </a:p>
        </p:txBody>
      </p:sp>
    </p:spTree>
    <p:extLst>
      <p:ext uri="{BB962C8B-B14F-4D97-AF65-F5344CB8AC3E}">
        <p14:creationId xmlns:p14="http://schemas.microsoft.com/office/powerpoint/2010/main" val="121690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at Risk</a:t>
            </a:r>
          </a:p>
        </p:txBody>
      </p:sp>
      <p:sp>
        <p:nvSpPr>
          <p:cNvPr id="3" name="Content Placeholder 2"/>
          <p:cNvSpPr>
            <a:spLocks noGrp="1"/>
          </p:cNvSpPr>
          <p:nvPr>
            <p:ph idx="1"/>
          </p:nvPr>
        </p:nvSpPr>
        <p:spPr>
          <a:xfrm>
            <a:off x="254830" y="1047749"/>
            <a:ext cx="8606141" cy="3346451"/>
          </a:xfrm>
        </p:spPr>
        <p:txBody>
          <a:bodyPr>
            <a:normAutofit lnSpcReduction="10000"/>
          </a:bodyPr>
          <a:lstStyle/>
          <a:p>
            <a:pPr lvl="0" algn="just"/>
            <a:r>
              <a:rPr lang="en-US" sz="2400" dirty="0"/>
              <a:t>220 million children under the age of five worldwide are either stunted or are living in extreme poverty</a:t>
            </a:r>
          </a:p>
          <a:p>
            <a:pPr marL="0" lvl="0" indent="0" algn="just">
              <a:buNone/>
            </a:pPr>
            <a:endParaRPr lang="en-US" sz="2400" dirty="0"/>
          </a:p>
          <a:p>
            <a:pPr lvl="0"/>
            <a:r>
              <a:rPr lang="en-US" sz="2400" dirty="0"/>
              <a:t>17,000 children under the age of five are dying every day, about half of these deaths occur in just five countries: India, Nigeria, Pakistan, Republic of Congo, and China</a:t>
            </a:r>
          </a:p>
          <a:p>
            <a:pPr marL="0" lvl="0" indent="0">
              <a:buNone/>
            </a:pPr>
            <a:endParaRPr lang="en-US" sz="2400" dirty="0"/>
          </a:p>
          <a:p>
            <a:r>
              <a:rPr lang="en-US" sz="2400" dirty="0"/>
              <a:t>Pakistan has the third highest rate in the world where under-5 stunting rate was 44% in 2016 and 34% in 2017 (UNICEF)</a:t>
            </a:r>
          </a:p>
        </p:txBody>
      </p:sp>
    </p:spTree>
    <p:extLst>
      <p:ext uri="{BB962C8B-B14F-4D97-AF65-F5344CB8AC3E}">
        <p14:creationId xmlns:p14="http://schemas.microsoft.com/office/powerpoint/2010/main" val="376982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79401" y="868175"/>
          <a:ext cx="8486647" cy="3480927"/>
        </p:xfrm>
        <a:graphic>
          <a:graphicData uri="http://schemas.openxmlformats.org/drawingml/2006/table">
            <a:tbl>
              <a:tblPr firstRow="1" bandRow="1">
                <a:tableStyleId>{073A0DAA-6AF3-43AB-8588-CEC1D06C72B9}</a:tableStyleId>
              </a:tblPr>
              <a:tblGrid>
                <a:gridCol w="1374678">
                  <a:extLst>
                    <a:ext uri="{9D8B030D-6E8A-4147-A177-3AD203B41FA5}">
                      <a16:colId xmlns="" xmlns:a16="http://schemas.microsoft.com/office/drawing/2014/main" val="20000"/>
                    </a:ext>
                  </a:extLst>
                </a:gridCol>
                <a:gridCol w="2019979">
                  <a:extLst>
                    <a:ext uri="{9D8B030D-6E8A-4147-A177-3AD203B41FA5}">
                      <a16:colId xmlns="" xmlns:a16="http://schemas.microsoft.com/office/drawing/2014/main" val="20001"/>
                    </a:ext>
                  </a:extLst>
                </a:gridCol>
                <a:gridCol w="1697330">
                  <a:extLst>
                    <a:ext uri="{9D8B030D-6E8A-4147-A177-3AD203B41FA5}">
                      <a16:colId xmlns="" xmlns:a16="http://schemas.microsoft.com/office/drawing/2014/main" val="20002"/>
                    </a:ext>
                  </a:extLst>
                </a:gridCol>
                <a:gridCol w="1697330">
                  <a:extLst>
                    <a:ext uri="{9D8B030D-6E8A-4147-A177-3AD203B41FA5}">
                      <a16:colId xmlns="" xmlns:a16="http://schemas.microsoft.com/office/drawing/2014/main" val="20003"/>
                    </a:ext>
                  </a:extLst>
                </a:gridCol>
                <a:gridCol w="1697330">
                  <a:extLst>
                    <a:ext uri="{9D8B030D-6E8A-4147-A177-3AD203B41FA5}">
                      <a16:colId xmlns="" xmlns:a16="http://schemas.microsoft.com/office/drawing/2014/main" val="20004"/>
                    </a:ext>
                  </a:extLst>
                </a:gridCol>
              </a:tblGrid>
              <a:tr h="464507">
                <a:tc>
                  <a:txBody>
                    <a:bodyPr/>
                    <a:lstStyle/>
                    <a:p>
                      <a:pPr algn="ctr"/>
                      <a:r>
                        <a:rPr lang="en-US" sz="1200" dirty="0">
                          <a:latin typeface="Times New Roman" panose="02020603050405020304" pitchFamily="18" charset="0"/>
                          <a:cs typeface="Times New Roman" panose="02020603050405020304" pitchFamily="18" charset="0"/>
                        </a:rPr>
                        <a:t>Region</a:t>
                      </a:r>
                    </a:p>
                  </a:txBody>
                  <a:tcPr marL="60861" marR="60861" marT="30430" marB="30430">
                    <a:lnL w="12700" cap="flat" cmpd="sng" algn="ctr">
                      <a:solidFill>
                        <a:srgbClr val="110E67"/>
                      </a:solidFill>
                      <a:prstDash val="solid"/>
                      <a:round/>
                      <a:headEnd type="none" w="med" len="med"/>
                      <a:tailEnd type="none" w="med" len="med"/>
                    </a:lnL>
                    <a:lnT w="12700" cap="flat" cmpd="sng" algn="ctr">
                      <a:solidFill>
                        <a:srgbClr val="110E67"/>
                      </a:solidFill>
                      <a:prstDash val="solid"/>
                      <a:round/>
                      <a:headEnd type="none" w="med" len="med"/>
                      <a:tailEnd type="none" w="med" len="med"/>
                    </a:lnT>
                  </a:tcPr>
                </a:tc>
                <a:tc>
                  <a:txBody>
                    <a:bodyPr/>
                    <a:lstStyle/>
                    <a:p>
                      <a:pPr algn="ctr"/>
                      <a:r>
                        <a:rPr lang="en-US" sz="1200" dirty="0">
                          <a:latin typeface="Times New Roman" panose="02020603050405020304" pitchFamily="18" charset="0"/>
                          <a:cs typeface="Times New Roman" panose="02020603050405020304" pitchFamily="18" charset="0"/>
                        </a:rPr>
                        <a:t>Country</a:t>
                      </a:r>
                    </a:p>
                  </a:txBody>
                  <a:tcPr marL="60861" marR="60861" marT="30430" marB="30430">
                    <a:lnT w="12700" cap="flat" cmpd="sng" algn="ctr">
                      <a:solidFill>
                        <a:srgbClr val="110E67"/>
                      </a:solidFill>
                      <a:prstDash val="solid"/>
                      <a:round/>
                      <a:headEnd type="none" w="med" len="med"/>
                      <a:tailEnd type="none" w="med" len="med"/>
                    </a:lnT>
                  </a:tcPr>
                </a:tc>
                <a:tc>
                  <a:txBody>
                    <a:bodyPr/>
                    <a:lstStyle/>
                    <a:p>
                      <a:pPr algn="ctr"/>
                      <a:r>
                        <a:rPr lang="en-US" sz="1200" dirty="0">
                          <a:latin typeface="Times New Roman" panose="02020603050405020304" pitchFamily="18" charset="0"/>
                          <a:cs typeface="Times New Roman" panose="02020603050405020304" pitchFamily="18" charset="0"/>
                        </a:rPr>
                        <a:t>GDP/capita US$</a:t>
                      </a:r>
                    </a:p>
                  </a:txBody>
                  <a:tcPr marL="60861" marR="60861" marT="30430" marB="30430">
                    <a:lnT w="12700" cap="flat" cmpd="sng" algn="ctr">
                      <a:solidFill>
                        <a:srgbClr val="110E67"/>
                      </a:solidFill>
                      <a:prstDash val="solid"/>
                      <a:round/>
                      <a:headEnd type="none" w="med" len="med"/>
                      <a:tailEnd type="none" w="med" len="med"/>
                    </a:lnT>
                  </a:tcPr>
                </a:tc>
                <a:tc>
                  <a:txBody>
                    <a:bodyPr/>
                    <a:lstStyle/>
                    <a:p>
                      <a:pPr algn="ctr"/>
                      <a:r>
                        <a:rPr lang="en-US" sz="1200" dirty="0" err="1">
                          <a:latin typeface="Times New Roman" panose="02020603050405020304" pitchFamily="18" charset="0"/>
                          <a:cs typeface="Times New Roman" panose="02020603050405020304" pitchFamily="18" charset="0"/>
                        </a:rPr>
                        <a:t>Govt</a:t>
                      </a:r>
                      <a:r>
                        <a:rPr lang="en-US" sz="1200" dirty="0">
                          <a:latin typeface="Times New Roman" panose="02020603050405020304" pitchFamily="18" charset="0"/>
                          <a:cs typeface="Times New Roman" panose="02020603050405020304" pitchFamily="18" charset="0"/>
                        </a:rPr>
                        <a:t> health expenditure</a:t>
                      </a:r>
                      <a:r>
                        <a:rPr lang="en-US" sz="1200" baseline="0" dirty="0">
                          <a:latin typeface="Times New Roman" panose="02020603050405020304" pitchFamily="18" charset="0"/>
                          <a:cs typeface="Times New Roman" panose="02020603050405020304" pitchFamily="18" charset="0"/>
                        </a:rPr>
                        <a:t> (%GDP)</a:t>
                      </a:r>
                      <a:endParaRPr lang="en-US" sz="1200" dirty="0">
                        <a:latin typeface="Times New Roman" panose="02020603050405020304" pitchFamily="18" charset="0"/>
                        <a:cs typeface="Times New Roman" panose="02020603050405020304" pitchFamily="18" charset="0"/>
                      </a:endParaRPr>
                    </a:p>
                  </a:txBody>
                  <a:tcPr marL="60861" marR="60861" marT="30430" marB="30430">
                    <a:lnT w="12700" cap="flat" cmpd="sng" algn="ctr">
                      <a:solidFill>
                        <a:srgbClr val="110E67"/>
                      </a:solidFill>
                      <a:prstDash val="solid"/>
                      <a:round/>
                      <a:headEnd type="none" w="med" len="med"/>
                      <a:tailEnd type="none" w="med" len="med"/>
                    </a:lnT>
                  </a:tcPr>
                </a:tc>
                <a:tc>
                  <a:txBody>
                    <a:bodyPr/>
                    <a:lstStyle/>
                    <a:p>
                      <a:pPr algn="ctr"/>
                      <a:r>
                        <a:rPr lang="en-US" sz="1200" dirty="0">
                          <a:latin typeface="Times New Roman" panose="02020603050405020304" pitchFamily="18" charset="0"/>
                          <a:cs typeface="Times New Roman" panose="02020603050405020304" pitchFamily="18" charset="0"/>
                        </a:rPr>
                        <a:t>Cost of</a:t>
                      </a:r>
                      <a:r>
                        <a:rPr lang="en-US" sz="1200" baseline="0" dirty="0">
                          <a:latin typeface="Times New Roman" panose="02020603050405020304" pitchFamily="18" charset="0"/>
                          <a:cs typeface="Times New Roman" panose="02020603050405020304" pitchFamily="18" charset="0"/>
                        </a:rPr>
                        <a:t> inaction (%GDP)</a:t>
                      </a:r>
                      <a:endParaRPr lang="en-US" sz="1200" dirty="0">
                        <a:latin typeface="Times New Roman" panose="02020603050405020304" pitchFamily="18" charset="0"/>
                        <a:cs typeface="Times New Roman" panose="02020603050405020304" pitchFamily="18" charset="0"/>
                      </a:endParaRPr>
                    </a:p>
                  </a:txBody>
                  <a:tcPr marL="60861" marR="60861" marT="30430" marB="30430">
                    <a:lnR w="12700" cap="flat" cmpd="sng" algn="ctr">
                      <a:solidFill>
                        <a:srgbClr val="110E67"/>
                      </a:solidFill>
                      <a:prstDash val="solid"/>
                      <a:round/>
                      <a:headEnd type="none" w="med" len="med"/>
                      <a:tailEnd type="none" w="med" len="med"/>
                    </a:lnR>
                    <a:lnT w="12700" cap="flat" cmpd="sng" algn="ctr">
                      <a:solidFill>
                        <a:srgbClr val="110E67"/>
                      </a:solidFill>
                      <a:prstDash val="solid"/>
                      <a:round/>
                      <a:headEnd type="none" w="med" len="med"/>
                      <a:tailEnd type="none" w="med" len="med"/>
                    </a:lnT>
                  </a:tcPr>
                </a:tc>
                <a:extLst>
                  <a:ext uri="{0D108BD9-81ED-4DB2-BD59-A6C34878D82A}">
                    <a16:rowId xmlns="" xmlns:a16="http://schemas.microsoft.com/office/drawing/2014/main" val="10000"/>
                  </a:ext>
                </a:extLst>
              </a:tr>
              <a:tr h="260484">
                <a:tc rowSpan="6">
                  <a:txBody>
                    <a:bodyPr/>
                    <a:lstStyle/>
                    <a:p>
                      <a:pPr algn="ctr"/>
                      <a:r>
                        <a:rPr lang="en-US" sz="2000" dirty="0">
                          <a:latin typeface="Times New Roman" panose="02020603050405020304" pitchFamily="18" charset="0"/>
                          <a:cs typeface="Times New Roman" panose="02020603050405020304" pitchFamily="18" charset="0"/>
                        </a:rPr>
                        <a:t>Sub-Saharan Africa</a:t>
                      </a:r>
                    </a:p>
                  </a:txBody>
                  <a:tcPr marL="60861" marR="60861" marT="30430" marB="30430" anchor="ctr">
                    <a:lnL w="12700" cap="flat" cmpd="sng" algn="ctr">
                      <a:solidFill>
                        <a:srgbClr val="110E67"/>
                      </a:solidFill>
                      <a:prstDash val="solid"/>
                      <a:round/>
                      <a:headEnd type="none" w="med" len="med"/>
                      <a:tailEnd type="none" w="med" len="med"/>
                    </a:lnL>
                    <a:solidFill>
                      <a:srgbClr val="FDCD4A"/>
                    </a:solidFill>
                  </a:tcPr>
                </a:tc>
                <a:tc>
                  <a:txBody>
                    <a:bodyPr/>
                    <a:lstStyle/>
                    <a:p>
                      <a:r>
                        <a:rPr lang="en-US" sz="1400" dirty="0">
                          <a:latin typeface="Times New Roman" panose="02020603050405020304" pitchFamily="18" charset="0"/>
                          <a:cs typeface="Times New Roman" panose="02020603050405020304" pitchFamily="18" charset="0"/>
                        </a:rPr>
                        <a:t>Ethiopia</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505</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1.8</a:t>
                      </a:r>
                    </a:p>
                  </a:txBody>
                  <a:tcPr marL="60861" marR="60861" marT="30430" marB="30430"/>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7.9</a:t>
                      </a:r>
                    </a:p>
                  </a:txBody>
                  <a:tcPr marL="60861" marR="60861" marT="30430" marB="30430">
                    <a:lnR w="12700" cap="flat" cmpd="sng" algn="ctr">
                      <a:solidFill>
                        <a:srgbClr val="110E67"/>
                      </a:solidFill>
                      <a:prstDash val="solid"/>
                      <a:round/>
                      <a:headEnd type="none" w="med" len="med"/>
                      <a:tailEnd type="none" w="med" len="med"/>
                    </a:lnR>
                    <a:solidFill>
                      <a:srgbClr val="FDCD4A"/>
                    </a:solidFill>
                  </a:tcPr>
                </a:tc>
                <a:extLst>
                  <a:ext uri="{0D108BD9-81ED-4DB2-BD59-A6C34878D82A}">
                    <a16:rowId xmlns="" xmlns:a16="http://schemas.microsoft.com/office/drawing/2014/main" val="10001"/>
                  </a:ext>
                </a:extLst>
              </a:tr>
              <a:tr h="260484">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Kenya</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1245</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1.8</a:t>
                      </a:r>
                    </a:p>
                  </a:txBody>
                  <a:tcPr marL="60861" marR="60861" marT="30430" marB="30430"/>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5.4</a:t>
                      </a:r>
                    </a:p>
                  </a:txBody>
                  <a:tcPr marL="60861" marR="60861" marT="30430" marB="30430">
                    <a:lnR w="12700" cap="flat" cmpd="sng" algn="ctr">
                      <a:solidFill>
                        <a:srgbClr val="110E67"/>
                      </a:solidFill>
                      <a:prstDash val="solid"/>
                      <a:round/>
                      <a:headEnd type="none" w="med" len="med"/>
                      <a:tailEnd type="none" w="med" len="med"/>
                    </a:lnR>
                    <a:solidFill>
                      <a:schemeClr val="accent4">
                        <a:lumMod val="40000"/>
                        <a:lumOff val="60000"/>
                      </a:schemeClr>
                    </a:solidFill>
                  </a:tcPr>
                </a:tc>
                <a:extLst>
                  <a:ext uri="{0D108BD9-81ED-4DB2-BD59-A6C34878D82A}">
                    <a16:rowId xmlns="" xmlns:a16="http://schemas.microsoft.com/office/drawing/2014/main" val="10002"/>
                  </a:ext>
                </a:extLst>
              </a:tr>
              <a:tr h="260484">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Madagascar</a:t>
                      </a:r>
                    </a:p>
                  </a:txBody>
                  <a:tcPr marL="60861" marR="60861" marT="30430" marB="30430">
                    <a:solidFill>
                      <a:srgbClr val="CCCCD3"/>
                    </a:solidFill>
                  </a:tcPr>
                </a:tc>
                <a:tc>
                  <a:txBody>
                    <a:bodyPr/>
                    <a:lstStyle/>
                    <a:p>
                      <a:pPr algn="ctr"/>
                      <a:r>
                        <a:rPr lang="en-US" sz="1400" dirty="0">
                          <a:latin typeface="Times New Roman" panose="02020603050405020304" pitchFamily="18" charset="0"/>
                          <a:cs typeface="Times New Roman" panose="02020603050405020304" pitchFamily="18" charset="0"/>
                        </a:rPr>
                        <a:t>463</a:t>
                      </a:r>
                    </a:p>
                  </a:txBody>
                  <a:tcPr marL="60861" marR="60861" marT="30430" marB="30430">
                    <a:solidFill>
                      <a:srgbClr val="CCCCD3"/>
                    </a:solidFill>
                  </a:tcPr>
                </a:tc>
                <a:tc>
                  <a:txBody>
                    <a:bodyPr/>
                    <a:lstStyle/>
                    <a:p>
                      <a:pPr algn="ctr"/>
                      <a:r>
                        <a:rPr lang="en-US" sz="1400" dirty="0">
                          <a:latin typeface="Times New Roman" panose="02020603050405020304" pitchFamily="18" charset="0"/>
                          <a:cs typeface="Times New Roman" panose="02020603050405020304" pitchFamily="18" charset="0"/>
                        </a:rPr>
                        <a:t>2.5</a:t>
                      </a:r>
                    </a:p>
                  </a:txBody>
                  <a:tcPr marL="60861" marR="60861" marT="30430" marB="30430">
                    <a:solidFill>
                      <a:srgbClr val="CCCCD3"/>
                    </a:solidFill>
                  </a:tcPr>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12.7</a:t>
                      </a:r>
                    </a:p>
                  </a:txBody>
                  <a:tcPr marL="60861" marR="60861" marT="30430" marB="30430">
                    <a:lnR w="12700" cap="flat" cmpd="sng" algn="ctr">
                      <a:solidFill>
                        <a:srgbClr val="110E67"/>
                      </a:solidFill>
                      <a:prstDash val="solid"/>
                      <a:round/>
                      <a:headEnd type="none" w="med" len="med"/>
                      <a:tailEnd type="none" w="med" len="med"/>
                    </a:lnR>
                    <a:solidFill>
                      <a:srgbClr val="FDCD4A"/>
                    </a:solidFill>
                  </a:tcPr>
                </a:tc>
                <a:extLst>
                  <a:ext uri="{0D108BD9-81ED-4DB2-BD59-A6C34878D82A}">
                    <a16:rowId xmlns="" xmlns:a16="http://schemas.microsoft.com/office/drawing/2014/main" val="10003"/>
                  </a:ext>
                </a:extLst>
              </a:tr>
              <a:tr h="260484">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Nigeria</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3005</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1.9</a:t>
                      </a:r>
                    </a:p>
                  </a:txBody>
                  <a:tcPr marL="60861" marR="60861" marT="30430" marB="30430"/>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3.0</a:t>
                      </a:r>
                    </a:p>
                  </a:txBody>
                  <a:tcPr marL="60861" marR="60861" marT="30430" marB="30430">
                    <a:lnR w="12700" cap="flat" cmpd="sng" algn="ctr">
                      <a:solidFill>
                        <a:srgbClr val="110E67"/>
                      </a:solidFill>
                      <a:prstDash val="solid"/>
                      <a:round/>
                      <a:headEnd type="none" w="med" len="med"/>
                      <a:tailEnd type="none" w="med" len="med"/>
                    </a:lnR>
                    <a:solidFill>
                      <a:srgbClr val="FFE699"/>
                    </a:solidFill>
                  </a:tcPr>
                </a:tc>
                <a:extLst>
                  <a:ext uri="{0D108BD9-81ED-4DB2-BD59-A6C34878D82A}">
                    <a16:rowId xmlns="" xmlns:a16="http://schemas.microsoft.com/office/drawing/2014/main" val="10004"/>
                  </a:ext>
                </a:extLst>
              </a:tr>
              <a:tr h="260484">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Tanzania</a:t>
                      </a:r>
                    </a:p>
                  </a:txBody>
                  <a:tcPr marL="60861" marR="60861" marT="30430" marB="30430">
                    <a:solidFill>
                      <a:srgbClr val="CCCCD3"/>
                    </a:solidFill>
                  </a:tcPr>
                </a:tc>
                <a:tc>
                  <a:txBody>
                    <a:bodyPr/>
                    <a:lstStyle/>
                    <a:p>
                      <a:pPr algn="ctr"/>
                      <a:r>
                        <a:rPr lang="en-US" sz="1400" dirty="0">
                          <a:latin typeface="Times New Roman" panose="02020603050405020304" pitchFamily="18" charset="0"/>
                          <a:cs typeface="Times New Roman" panose="02020603050405020304" pitchFamily="18" charset="0"/>
                        </a:rPr>
                        <a:t>695</a:t>
                      </a:r>
                    </a:p>
                  </a:txBody>
                  <a:tcPr marL="60861" marR="60861" marT="30430" marB="30430">
                    <a:solidFill>
                      <a:srgbClr val="CCCCD3"/>
                    </a:solidFill>
                  </a:tcPr>
                </a:tc>
                <a:tc>
                  <a:txBody>
                    <a:bodyPr/>
                    <a:lstStyle/>
                    <a:p>
                      <a:pPr algn="ctr"/>
                      <a:r>
                        <a:rPr lang="en-US" sz="1400" dirty="0">
                          <a:latin typeface="Times New Roman" panose="02020603050405020304" pitchFamily="18" charset="0"/>
                          <a:cs typeface="Times New Roman" panose="02020603050405020304" pitchFamily="18" charset="0"/>
                        </a:rPr>
                        <a:t>2.8</a:t>
                      </a:r>
                    </a:p>
                  </a:txBody>
                  <a:tcPr marL="60861" marR="60861" marT="30430" marB="30430">
                    <a:solidFill>
                      <a:srgbClr val="CCCCD3"/>
                    </a:solidFill>
                  </a:tcPr>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11.1</a:t>
                      </a:r>
                    </a:p>
                  </a:txBody>
                  <a:tcPr marL="60861" marR="60861" marT="30430" marB="30430">
                    <a:lnR w="12700" cap="flat" cmpd="sng" algn="ctr">
                      <a:solidFill>
                        <a:srgbClr val="110E67"/>
                      </a:solidFill>
                      <a:prstDash val="solid"/>
                      <a:round/>
                      <a:headEnd type="none" w="med" len="med"/>
                      <a:tailEnd type="none" w="med" len="med"/>
                    </a:lnR>
                    <a:solidFill>
                      <a:srgbClr val="FDCD4A"/>
                    </a:solidFill>
                  </a:tcPr>
                </a:tc>
                <a:extLst>
                  <a:ext uri="{0D108BD9-81ED-4DB2-BD59-A6C34878D82A}">
                    <a16:rowId xmlns="" xmlns:a16="http://schemas.microsoft.com/office/drawing/2014/main" val="10005"/>
                  </a:ext>
                </a:extLst>
              </a:tr>
              <a:tr h="260484">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Uganda</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572</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1.9</a:t>
                      </a:r>
                    </a:p>
                  </a:txBody>
                  <a:tcPr marL="60861" marR="60861" marT="30430" marB="30430"/>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7.3</a:t>
                      </a:r>
                    </a:p>
                  </a:txBody>
                  <a:tcPr marL="60861" marR="60861" marT="30430" marB="30430">
                    <a:lnR w="12700" cap="flat" cmpd="sng" algn="ctr">
                      <a:solidFill>
                        <a:srgbClr val="110E67"/>
                      </a:solidFill>
                      <a:prstDash val="solid"/>
                      <a:round/>
                      <a:headEnd type="none" w="med" len="med"/>
                      <a:tailEnd type="none" w="med" len="med"/>
                    </a:lnR>
                    <a:solidFill>
                      <a:srgbClr val="FFE699"/>
                    </a:solidFill>
                  </a:tcPr>
                </a:tc>
                <a:extLst>
                  <a:ext uri="{0D108BD9-81ED-4DB2-BD59-A6C34878D82A}">
                    <a16:rowId xmlns="" xmlns:a16="http://schemas.microsoft.com/office/drawing/2014/main" val="10006"/>
                  </a:ext>
                </a:extLst>
              </a:tr>
              <a:tr h="260484">
                <a:tc>
                  <a:txBody>
                    <a:bodyPr/>
                    <a:lstStyle/>
                    <a:p>
                      <a:endParaRPr lang="en-US" sz="1200" dirty="0">
                        <a:latin typeface="Times New Roman" panose="02020603050405020304" pitchFamily="18" charset="0"/>
                        <a:cs typeface="Times New Roman" panose="02020603050405020304" pitchFamily="18" charset="0"/>
                      </a:endParaRPr>
                    </a:p>
                  </a:txBody>
                  <a:tcPr marL="60861" marR="60861" marT="30430" marB="30430">
                    <a:lnL w="12700" cap="flat" cmpd="sng" algn="ctr">
                      <a:solidFill>
                        <a:srgbClr val="110E67"/>
                      </a:solidFill>
                      <a:prstDash val="solid"/>
                      <a:round/>
                      <a:headEnd type="none" w="med" len="med"/>
                      <a:tailEnd type="none" w="med" len="med"/>
                    </a:lnL>
                    <a:solidFill>
                      <a:schemeClr val="bg1"/>
                    </a:solidFill>
                  </a:tcPr>
                </a:tc>
                <a:tc>
                  <a:txBody>
                    <a:bodyPr/>
                    <a:lstStyle/>
                    <a:p>
                      <a:endParaRPr lang="en-US" sz="1400" dirty="0">
                        <a:latin typeface="Times New Roman" panose="02020603050405020304" pitchFamily="18" charset="0"/>
                        <a:cs typeface="Times New Roman" panose="02020603050405020304" pitchFamily="18" charset="0"/>
                      </a:endParaRPr>
                    </a:p>
                  </a:txBody>
                  <a:tcPr marL="60861" marR="60861" marT="30430" marB="30430">
                    <a:solidFill>
                      <a:schemeClr val="bg1"/>
                    </a:solidFill>
                  </a:tcPr>
                </a:tc>
                <a:tc>
                  <a:txBody>
                    <a:bodyPr/>
                    <a:lstStyle/>
                    <a:p>
                      <a:pPr algn="ctr"/>
                      <a:endParaRPr lang="en-US" sz="1400" dirty="0">
                        <a:latin typeface="Times New Roman" panose="02020603050405020304" pitchFamily="18" charset="0"/>
                        <a:cs typeface="Times New Roman" panose="02020603050405020304" pitchFamily="18" charset="0"/>
                      </a:endParaRPr>
                    </a:p>
                  </a:txBody>
                  <a:tcPr marL="60861" marR="60861" marT="30430" marB="30430">
                    <a:solidFill>
                      <a:schemeClr val="bg1"/>
                    </a:solidFill>
                  </a:tcPr>
                </a:tc>
                <a:tc>
                  <a:txBody>
                    <a:bodyPr/>
                    <a:lstStyle/>
                    <a:p>
                      <a:pPr algn="ctr"/>
                      <a:endParaRPr lang="en-US" sz="1400" dirty="0">
                        <a:latin typeface="Times New Roman" panose="02020603050405020304" pitchFamily="18" charset="0"/>
                        <a:cs typeface="Times New Roman" panose="02020603050405020304" pitchFamily="18" charset="0"/>
                      </a:endParaRPr>
                    </a:p>
                  </a:txBody>
                  <a:tcPr marL="60861" marR="60861" marT="30430" marB="30430">
                    <a:solidFill>
                      <a:schemeClr val="bg1"/>
                    </a:solidFill>
                  </a:tcPr>
                </a:tc>
                <a:tc>
                  <a:txBody>
                    <a:bodyPr/>
                    <a:lstStyle/>
                    <a:p>
                      <a:pPr algn="ctr"/>
                      <a:endParaRPr lang="en-US" sz="1400" b="1" dirty="0">
                        <a:solidFill>
                          <a:srgbClr val="FF0000"/>
                        </a:solidFill>
                        <a:latin typeface="Times New Roman" panose="02020603050405020304" pitchFamily="18" charset="0"/>
                        <a:cs typeface="Times New Roman" panose="02020603050405020304" pitchFamily="18" charset="0"/>
                      </a:endParaRPr>
                    </a:p>
                  </a:txBody>
                  <a:tcPr marL="60861" marR="60861" marT="30430" marB="30430">
                    <a:lnR w="12700" cap="flat" cmpd="sng" algn="ctr">
                      <a:solidFill>
                        <a:srgbClr val="110E67"/>
                      </a:solidFill>
                      <a:prstDash val="solid"/>
                      <a:round/>
                      <a:headEnd type="none" w="med" len="med"/>
                      <a:tailEnd type="none" w="med" len="med"/>
                    </a:lnR>
                    <a:solidFill>
                      <a:schemeClr val="bg1"/>
                    </a:solidFill>
                  </a:tcPr>
                </a:tc>
                <a:extLst>
                  <a:ext uri="{0D108BD9-81ED-4DB2-BD59-A6C34878D82A}">
                    <a16:rowId xmlns="" xmlns:a16="http://schemas.microsoft.com/office/drawing/2014/main" val="10007"/>
                  </a:ext>
                </a:extLst>
              </a:tr>
              <a:tr h="260484">
                <a:tc rowSpan="4">
                  <a:txBody>
                    <a:bodyPr/>
                    <a:lstStyle/>
                    <a:p>
                      <a:r>
                        <a:rPr lang="en-US" sz="2000" dirty="0">
                          <a:latin typeface="Times New Roman" panose="02020603050405020304" pitchFamily="18" charset="0"/>
                          <a:cs typeface="Times New Roman" panose="02020603050405020304" pitchFamily="18" charset="0"/>
                        </a:rPr>
                        <a:t>South Asia</a:t>
                      </a:r>
                    </a:p>
                  </a:txBody>
                  <a:tcPr marL="60861" marR="60861" marT="30430" marB="30430" anchor="ctr">
                    <a:lnL w="12700" cap="flat" cmpd="sng" algn="ctr">
                      <a:solidFill>
                        <a:srgbClr val="110E67"/>
                      </a:solidFill>
                      <a:prstDash val="solid"/>
                      <a:round/>
                      <a:headEnd type="none" w="med" len="med"/>
                      <a:tailEnd type="none" w="med" len="med"/>
                    </a:lnL>
                    <a:lnB w="12700" cap="flat" cmpd="sng" algn="ctr">
                      <a:solidFill>
                        <a:srgbClr val="110E67"/>
                      </a:solidFill>
                      <a:prstDash val="solid"/>
                      <a:round/>
                      <a:headEnd type="none" w="med" len="med"/>
                      <a:tailEnd type="none" w="med" len="med"/>
                    </a:lnB>
                    <a:solidFill>
                      <a:srgbClr val="FDCD4A"/>
                    </a:solidFill>
                  </a:tcPr>
                </a:tc>
                <a:tc>
                  <a:txBody>
                    <a:bodyPr/>
                    <a:lstStyle/>
                    <a:p>
                      <a:r>
                        <a:rPr lang="en-US" sz="1400" dirty="0">
                          <a:latin typeface="Times New Roman" panose="02020603050405020304" pitchFamily="18" charset="0"/>
                          <a:cs typeface="Times New Roman" panose="02020603050405020304" pitchFamily="18" charset="0"/>
                        </a:rPr>
                        <a:t>Bangladesh</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1.2</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1.2</a:t>
                      </a:r>
                    </a:p>
                  </a:txBody>
                  <a:tcPr marL="60861" marR="60861" marT="30430" marB="30430"/>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5.6</a:t>
                      </a:r>
                    </a:p>
                  </a:txBody>
                  <a:tcPr marL="60861" marR="60861" marT="30430" marB="30430">
                    <a:lnR w="12700" cap="flat" cmpd="sng" algn="ctr">
                      <a:solidFill>
                        <a:srgbClr val="110E67"/>
                      </a:solidFill>
                      <a:prstDash val="solid"/>
                      <a:round/>
                      <a:headEnd type="none" w="med" len="med"/>
                      <a:tailEnd type="none" w="med" len="med"/>
                    </a:lnR>
                    <a:solidFill>
                      <a:srgbClr val="FFE699"/>
                    </a:solidFill>
                  </a:tcPr>
                </a:tc>
                <a:extLst>
                  <a:ext uri="{0D108BD9-81ED-4DB2-BD59-A6C34878D82A}">
                    <a16:rowId xmlns="" xmlns:a16="http://schemas.microsoft.com/office/drawing/2014/main" val="10008"/>
                  </a:ext>
                </a:extLst>
              </a:tr>
              <a:tr h="260484">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India</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1.3</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1.3</a:t>
                      </a:r>
                    </a:p>
                  </a:txBody>
                  <a:tcPr marL="60861" marR="60861" marT="30430" marB="30430"/>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8.3</a:t>
                      </a:r>
                    </a:p>
                  </a:txBody>
                  <a:tcPr marL="60861" marR="60861" marT="30430" marB="30430">
                    <a:lnR w="12700" cap="flat" cmpd="sng" algn="ctr">
                      <a:solidFill>
                        <a:srgbClr val="110E67"/>
                      </a:solidFill>
                      <a:prstDash val="solid"/>
                      <a:round/>
                      <a:headEnd type="none" w="med" len="med"/>
                      <a:tailEnd type="none" w="med" len="med"/>
                    </a:lnR>
                    <a:solidFill>
                      <a:srgbClr val="FDCD4A"/>
                    </a:solidFill>
                  </a:tcPr>
                </a:tc>
                <a:extLst>
                  <a:ext uri="{0D108BD9-81ED-4DB2-BD59-A6C34878D82A}">
                    <a16:rowId xmlns="" xmlns:a16="http://schemas.microsoft.com/office/drawing/2014/main" val="10009"/>
                  </a:ext>
                </a:extLst>
              </a:tr>
              <a:tr h="260484">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Nepal</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2.2</a:t>
                      </a:r>
                    </a:p>
                  </a:txBody>
                  <a:tcPr marL="60861" marR="60861" marT="30430" marB="30430"/>
                </a:tc>
                <a:tc>
                  <a:txBody>
                    <a:bodyPr/>
                    <a:lstStyle/>
                    <a:p>
                      <a:pPr algn="ctr"/>
                      <a:r>
                        <a:rPr lang="en-US" sz="1400" dirty="0">
                          <a:latin typeface="Times New Roman" panose="02020603050405020304" pitchFamily="18" charset="0"/>
                          <a:cs typeface="Times New Roman" panose="02020603050405020304" pitchFamily="18" charset="0"/>
                        </a:rPr>
                        <a:t>2.2</a:t>
                      </a:r>
                    </a:p>
                  </a:txBody>
                  <a:tcPr marL="60861" marR="60861" marT="30430" marB="30430"/>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3.4</a:t>
                      </a:r>
                    </a:p>
                  </a:txBody>
                  <a:tcPr marL="60861" marR="60861" marT="30430" marB="30430">
                    <a:lnR w="12700" cap="flat" cmpd="sng" algn="ctr">
                      <a:solidFill>
                        <a:srgbClr val="110E67"/>
                      </a:solidFill>
                      <a:prstDash val="solid"/>
                      <a:round/>
                      <a:headEnd type="none" w="med" len="med"/>
                      <a:tailEnd type="none" w="med" len="med"/>
                    </a:lnR>
                    <a:solidFill>
                      <a:srgbClr val="FFE699"/>
                    </a:solidFill>
                  </a:tcPr>
                </a:tc>
                <a:extLst>
                  <a:ext uri="{0D108BD9-81ED-4DB2-BD59-A6C34878D82A}">
                    <a16:rowId xmlns="" xmlns:a16="http://schemas.microsoft.com/office/drawing/2014/main" val="10010"/>
                  </a:ext>
                </a:extLst>
              </a:tr>
              <a:tr h="260484">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Pakistan</a:t>
                      </a:r>
                    </a:p>
                  </a:txBody>
                  <a:tcPr marL="60861" marR="60861" marT="30430" marB="30430">
                    <a:lnB w="12700" cap="flat" cmpd="sng" algn="ctr">
                      <a:solidFill>
                        <a:srgbClr val="110E67"/>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1.0</a:t>
                      </a:r>
                    </a:p>
                  </a:txBody>
                  <a:tcPr marL="60861" marR="60861" marT="30430" marB="30430">
                    <a:lnB w="12700" cap="flat" cmpd="sng" algn="ctr">
                      <a:solidFill>
                        <a:srgbClr val="110E67"/>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1.0</a:t>
                      </a:r>
                    </a:p>
                  </a:txBody>
                  <a:tcPr marL="60861" marR="60861" marT="30430" marB="30430">
                    <a:lnB w="12700" cap="flat" cmpd="sng" algn="ctr">
                      <a:solidFill>
                        <a:srgbClr val="110E67"/>
                      </a:solidFill>
                      <a:prstDash val="solid"/>
                      <a:round/>
                      <a:headEnd type="none" w="med" len="med"/>
                      <a:tailEnd type="none" w="med" len="med"/>
                    </a:lnB>
                  </a:tcPr>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8.2</a:t>
                      </a:r>
                    </a:p>
                  </a:txBody>
                  <a:tcPr marL="60861" marR="60861" marT="30430" marB="30430">
                    <a:lnR w="12700" cap="flat" cmpd="sng" algn="ctr">
                      <a:solidFill>
                        <a:srgbClr val="110E67"/>
                      </a:solidFill>
                      <a:prstDash val="solid"/>
                      <a:round/>
                      <a:headEnd type="none" w="med" len="med"/>
                      <a:tailEnd type="none" w="med" len="med"/>
                    </a:lnR>
                    <a:lnB w="12700" cap="flat" cmpd="sng" algn="ctr">
                      <a:solidFill>
                        <a:srgbClr val="110E67"/>
                      </a:solidFill>
                      <a:prstDash val="solid"/>
                      <a:round/>
                      <a:headEnd type="none" w="med" len="med"/>
                      <a:tailEnd type="none" w="med" len="med"/>
                    </a:lnB>
                    <a:solidFill>
                      <a:srgbClr val="FDCD4A"/>
                    </a:solidFill>
                  </a:tcPr>
                </a:tc>
                <a:extLst>
                  <a:ext uri="{0D108BD9-81ED-4DB2-BD59-A6C34878D82A}">
                    <a16:rowId xmlns="" xmlns:a16="http://schemas.microsoft.com/office/drawing/2014/main" val="10011"/>
                  </a:ext>
                </a:extLst>
              </a:tr>
            </a:tbl>
          </a:graphicData>
        </a:graphic>
      </p:graphicFrame>
      <p:sp>
        <p:nvSpPr>
          <p:cNvPr id="5" name="Title 4"/>
          <p:cNvSpPr>
            <a:spLocks noGrp="1"/>
          </p:cNvSpPr>
          <p:nvPr>
            <p:ph type="title"/>
          </p:nvPr>
        </p:nvSpPr>
        <p:spPr/>
        <p:txBody>
          <a:bodyPr/>
          <a:lstStyle/>
          <a:p>
            <a:r>
              <a:rPr lang="en-US" dirty="0"/>
              <a:t>Societal cost of not reducing stunting</a:t>
            </a:r>
          </a:p>
        </p:txBody>
      </p:sp>
    </p:spTree>
    <p:extLst>
      <p:ext uri="{BB962C8B-B14F-4D97-AF65-F5344CB8AC3E}">
        <p14:creationId xmlns:p14="http://schemas.microsoft.com/office/powerpoint/2010/main" val="314137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82123601"/>
              </p:ext>
            </p:extLst>
          </p:nvPr>
        </p:nvGraphicFramePr>
        <p:xfrm>
          <a:off x="1578346" y="2476787"/>
          <a:ext cx="6105153" cy="1955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a:bodyPr>
          <a:lstStyle/>
          <a:p>
            <a:r>
              <a:rPr lang="en-US" dirty="0"/>
              <a:t>Looking beyond risks of poverty &amp; stunting</a:t>
            </a:r>
          </a:p>
        </p:txBody>
      </p:sp>
      <p:sp>
        <p:nvSpPr>
          <p:cNvPr id="8" name="Content Placeholder 7"/>
          <p:cNvSpPr>
            <a:spLocks noGrp="1"/>
          </p:cNvSpPr>
          <p:nvPr>
            <p:ph idx="1"/>
          </p:nvPr>
        </p:nvSpPr>
        <p:spPr>
          <a:xfrm>
            <a:off x="259312" y="911269"/>
            <a:ext cx="8884688" cy="1995254"/>
          </a:xfrm>
        </p:spPr>
        <p:txBody>
          <a:bodyPr>
            <a:normAutofit/>
          </a:bodyPr>
          <a:lstStyle/>
          <a:p>
            <a:pPr marL="233363" indent="-233363"/>
            <a:r>
              <a:rPr lang="en-US" dirty="0"/>
              <a:t>Both low maternal schooling and child maltreatment are  related to poor child outcomes</a:t>
            </a:r>
          </a:p>
          <a:p>
            <a:pPr marL="233363" indent="-233363"/>
            <a:r>
              <a:rPr lang="en-US" dirty="0"/>
              <a:t>When you add these factors, risk for poor outcomes increases dramatically</a:t>
            </a:r>
          </a:p>
        </p:txBody>
      </p:sp>
    </p:spTree>
    <p:extLst>
      <p:ext uri="{BB962C8B-B14F-4D97-AF65-F5344CB8AC3E}">
        <p14:creationId xmlns:p14="http://schemas.microsoft.com/office/powerpoint/2010/main" val="339711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3078661"/>
              </p:ext>
            </p:extLst>
          </p:nvPr>
        </p:nvGraphicFramePr>
        <p:xfrm>
          <a:off x="5759459" y="464916"/>
          <a:ext cx="3098799" cy="411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0"/>
          <p:cNvSpPr>
            <a:spLocks noGrp="1"/>
          </p:cNvSpPr>
          <p:nvPr>
            <p:ph type="title"/>
          </p:nvPr>
        </p:nvSpPr>
        <p:spPr/>
        <p:txBody>
          <a:bodyPr>
            <a:normAutofit/>
          </a:bodyPr>
          <a:lstStyle/>
          <a:p>
            <a:r>
              <a:rPr lang="en-US" dirty="0"/>
              <a:t>Accumulation of adversity</a:t>
            </a:r>
          </a:p>
        </p:txBody>
      </p:sp>
      <p:sp>
        <p:nvSpPr>
          <p:cNvPr id="12" name="Content Placeholder 11"/>
          <p:cNvSpPr>
            <a:spLocks noGrp="1"/>
          </p:cNvSpPr>
          <p:nvPr>
            <p:ph idx="1"/>
          </p:nvPr>
        </p:nvSpPr>
        <p:spPr>
          <a:xfrm>
            <a:off x="254832" y="1032140"/>
            <a:ext cx="5036835" cy="3213100"/>
          </a:xfrm>
        </p:spPr>
        <p:txBody>
          <a:bodyPr>
            <a:normAutofit/>
          </a:bodyPr>
          <a:lstStyle/>
          <a:p>
            <a:pPr marL="282575" indent="-282575">
              <a:spcAft>
                <a:spcPts val="1700"/>
              </a:spcAft>
            </a:pPr>
            <a:r>
              <a:rPr lang="en-US" sz="3200" dirty="0"/>
              <a:t>As the number of risk factors increases, the severity of impact rises </a:t>
            </a:r>
          </a:p>
          <a:p>
            <a:pPr marL="280988" indent="-280988">
              <a:spcAft>
                <a:spcPts val="1700"/>
              </a:spcAft>
            </a:pPr>
            <a:r>
              <a:rPr lang="en-US" sz="3200" dirty="0"/>
              <a:t>Children in LMICs are exposed to a greater number of risks</a:t>
            </a:r>
          </a:p>
        </p:txBody>
      </p:sp>
    </p:spTree>
    <p:extLst>
      <p:ext uri="{BB962C8B-B14F-4D97-AF65-F5344CB8AC3E}">
        <p14:creationId xmlns:p14="http://schemas.microsoft.com/office/powerpoint/2010/main" val="2090920497"/>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6375</TotalTime>
  <Words>1118</Words>
  <Application>Microsoft Office PowerPoint</Application>
  <PresentationFormat>On-screen Show (16:9)</PresentationFormat>
  <Paragraphs>208</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ScalaLancetPro</vt:lpstr>
      <vt:lpstr>Times</vt:lpstr>
      <vt:lpstr>Times New Roman</vt:lpstr>
      <vt:lpstr>Wingdings</vt:lpstr>
      <vt:lpstr>Office Theme</vt:lpstr>
      <vt:lpstr>PowerPoint Presentation</vt:lpstr>
      <vt:lpstr>What has the world done to support ECD</vt:lpstr>
      <vt:lpstr>Global Progress on ECD</vt:lpstr>
      <vt:lpstr>PowerPoint Presentation</vt:lpstr>
      <vt:lpstr>What is the state of the world's young children right now?</vt:lpstr>
      <vt:lpstr>Children at Risk</vt:lpstr>
      <vt:lpstr>Societal cost of not reducing stunting</vt:lpstr>
      <vt:lpstr>Looking beyond risks of poverty &amp; stunting</vt:lpstr>
      <vt:lpstr>Accumulation of adversity</vt:lpstr>
      <vt:lpstr>Importance of nurturing care</vt:lpstr>
      <vt:lpstr>Parenting and nurturing care</vt:lpstr>
      <vt:lpstr>The ecological model of nurturing care</vt:lpstr>
      <vt:lpstr>Factors that hamper nurturing care</vt:lpstr>
      <vt:lpstr>Making nurturing care happen – Laws/policies/services</vt:lpstr>
      <vt:lpstr>Making nurturing care happen – Multi sectoral packages</vt:lpstr>
      <vt:lpstr>Effective interventions – Tour of programs</vt:lpstr>
      <vt:lpstr> Common features of large-scale programs</vt:lpstr>
      <vt:lpstr> Contextualizing the interventions</vt:lpstr>
      <vt:lpstr>Example of Colombia</vt:lpstr>
      <vt:lpstr>Example of Chile</vt:lpstr>
      <vt:lpstr>Example of India</vt:lpstr>
      <vt:lpstr>Example of Bangladesh</vt:lpstr>
      <vt:lpstr>Example of Pakistan</vt:lpstr>
      <vt:lpstr>The way forward</vt:lpstr>
      <vt:lpstr>Recommendations</vt:lpstr>
      <vt:lpstr> Focus on children from conception to age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EDCN DELL</cp:lastModifiedBy>
  <cp:revision>541</cp:revision>
  <cp:lastPrinted>2016-10-05T15:19:05Z</cp:lastPrinted>
  <dcterms:created xsi:type="dcterms:W3CDTF">2016-04-21T16:50:45Z</dcterms:created>
  <dcterms:modified xsi:type="dcterms:W3CDTF">2018-03-14T11:08:39Z</dcterms:modified>
</cp:coreProperties>
</file>